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78"/>
  </p:notesMasterIdLst>
  <p:handoutMasterIdLst>
    <p:handoutMasterId r:id="rId79"/>
  </p:handoutMasterIdLst>
  <p:sldIdLst>
    <p:sldId id="256" r:id="rId2"/>
    <p:sldId id="257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266" r:id="rId12"/>
    <p:sldId id="340" r:id="rId13"/>
    <p:sldId id="341" r:id="rId14"/>
    <p:sldId id="342" r:id="rId15"/>
    <p:sldId id="270" r:id="rId16"/>
    <p:sldId id="271" r:id="rId17"/>
    <p:sldId id="272" r:id="rId18"/>
    <p:sldId id="273" r:id="rId19"/>
    <p:sldId id="274" r:id="rId20"/>
    <p:sldId id="275" r:id="rId21"/>
    <p:sldId id="343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34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45" r:id="rId74"/>
    <p:sldId id="346" r:id="rId75"/>
    <p:sldId id="331" r:id="rId76"/>
    <p:sldId id="297" r:id="rId77"/>
  </p:sldIdLst>
  <p:sldSz cx="9144000" cy="6858000" type="screen4x3"/>
  <p:notesSz cx="6881813" cy="9588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33CCFF"/>
    <a:srgbClr val="FFFF00"/>
    <a:srgbClr val="D60093"/>
    <a:srgbClr val="009900"/>
    <a:srgbClr val="FDD19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9E4D1-AD11-4695-9802-6D75D5B8EF80}" v="166" dt="2021-02-17T04:53:51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microsoft.com/office/2016/11/relationships/changesInfo" Target="changesInfos/changesInfo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85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มุกขรินทร์ คำประสาตร์" userId="6c952383-0b1b-4e2f-a28b-aa930701e18c" providerId="ADAL" clId="{6A69E4D1-AD11-4695-9802-6D75D5B8EF80}"/>
    <pc:docChg chg="undo custSel addSld delSld modSld">
      <pc:chgData name="มุกขรินทร์ คำประสาตร์" userId="6c952383-0b1b-4e2f-a28b-aa930701e18c" providerId="ADAL" clId="{6A69E4D1-AD11-4695-9802-6D75D5B8EF80}" dt="2021-02-17T04:53:51.836" v="1024" actId="1076"/>
      <pc:docMkLst>
        <pc:docMk/>
      </pc:docMkLst>
      <pc:sldChg chg="addSp delSp modSp">
        <pc:chgData name="มุกขรินทร์ คำประสาตร์" userId="6c952383-0b1b-4e2f-a28b-aa930701e18c" providerId="ADAL" clId="{6A69E4D1-AD11-4695-9802-6D75D5B8EF80}" dt="2021-02-17T03:48:20.041" v="136" actId="1076"/>
        <pc:sldMkLst>
          <pc:docMk/>
          <pc:sldMk cId="0" sldId="256"/>
        </pc:sldMkLst>
        <pc:spChg chg="add del mod">
          <ac:chgData name="มุกขรินทร์ คำประสาตร์" userId="6c952383-0b1b-4e2f-a28b-aa930701e18c" providerId="ADAL" clId="{6A69E4D1-AD11-4695-9802-6D75D5B8EF80}" dt="2021-02-17T03:46:17.016" v="72"/>
          <ac:spMkLst>
            <pc:docMk/>
            <pc:sldMk cId="0" sldId="256"/>
            <ac:spMk id="2" creationId="{74A8E878-D037-4F50-B7B4-9C05BDC2B42D}"/>
          </ac:spMkLst>
        </pc:spChg>
        <pc:spChg chg="add mod">
          <ac:chgData name="มุกขรินทร์ คำประสาตร์" userId="6c952383-0b1b-4e2f-a28b-aa930701e18c" providerId="ADAL" clId="{6A69E4D1-AD11-4695-9802-6D75D5B8EF80}" dt="2021-02-17T03:47:26.193" v="84" actId="1076"/>
          <ac:spMkLst>
            <pc:docMk/>
            <pc:sldMk cId="0" sldId="256"/>
            <ac:spMk id="3" creationId="{DE570D98-A4E7-470A-B9D7-08D3B7BBE3E3}"/>
          </ac:spMkLst>
        </pc:spChg>
        <pc:spChg chg="add mod">
          <ac:chgData name="มุกขรินทร์ คำประสาตร์" userId="6c952383-0b1b-4e2f-a28b-aa930701e18c" providerId="ADAL" clId="{6A69E4D1-AD11-4695-9802-6D75D5B8EF80}" dt="2021-02-17T03:48:20.041" v="136" actId="1076"/>
          <ac:spMkLst>
            <pc:docMk/>
            <pc:sldMk cId="0" sldId="256"/>
            <ac:spMk id="6" creationId="{C030F849-C71E-43E9-A578-D2F04FC95BCA}"/>
          </ac:spMkLst>
        </pc:spChg>
        <pc:spChg chg="del mod">
          <ac:chgData name="มุกขรินทร์ คำประสาตร์" userId="6c952383-0b1b-4e2f-a28b-aa930701e18c" providerId="ADAL" clId="{6A69E4D1-AD11-4695-9802-6D75D5B8EF80}" dt="2021-02-17T03:47:09.068" v="81" actId="478"/>
          <ac:spMkLst>
            <pc:docMk/>
            <pc:sldMk cId="0" sldId="256"/>
            <ac:spMk id="4098" creationId="{D53897E1-980C-495B-B204-E99D709BE881}"/>
          </ac:spMkLst>
        </pc:spChg>
        <pc:spChg chg="del">
          <ac:chgData name="มุกขรินทร์ คำประสาตร์" userId="6c952383-0b1b-4e2f-a28b-aa930701e18c" providerId="ADAL" clId="{6A69E4D1-AD11-4695-9802-6D75D5B8EF80}" dt="2021-02-17T03:47:37.163" v="85" actId="478"/>
          <ac:spMkLst>
            <pc:docMk/>
            <pc:sldMk cId="0" sldId="256"/>
            <ac:spMk id="4099" creationId="{F8A91BA3-FEE0-4577-BB24-0CCB7F979FCD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3:50:28.775" v="179" actId="20577"/>
        <pc:sldMkLst>
          <pc:docMk/>
          <pc:sldMk cId="0" sldId="257"/>
        </pc:sldMkLst>
        <pc:spChg chg="mod">
          <ac:chgData name="มุกขรินทร์ คำประสาตร์" userId="6c952383-0b1b-4e2f-a28b-aa930701e18c" providerId="ADAL" clId="{6A69E4D1-AD11-4695-9802-6D75D5B8EF80}" dt="2021-02-17T03:49:01.136" v="143" actId="207"/>
          <ac:spMkLst>
            <pc:docMk/>
            <pc:sldMk cId="0" sldId="257"/>
            <ac:spMk id="5122" creationId="{27781C8D-B36B-4370-8CF3-377543D7F97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0:28.775" v="179" actId="20577"/>
          <ac:spMkLst>
            <pc:docMk/>
            <pc:sldMk cId="0" sldId="257"/>
            <ac:spMk id="5123" creationId="{02AF1333-A65F-40BB-8267-16D1CA2E9BF4}"/>
          </ac:spMkLst>
        </pc:spChg>
      </pc:sldChg>
      <pc:sldChg chg="del">
        <pc:chgData name="มุกขรินทร์ คำประสาตร์" userId="6c952383-0b1b-4e2f-a28b-aa930701e18c" providerId="ADAL" clId="{6A69E4D1-AD11-4695-9802-6D75D5B8EF80}" dt="2021-02-17T03:51:28.831" v="205" actId="2696"/>
        <pc:sldMkLst>
          <pc:docMk/>
          <pc:sldMk cId="0" sldId="258"/>
        </pc:sldMkLst>
      </pc:sldChg>
      <pc:sldChg chg="del">
        <pc:chgData name="มุกขรินทร์ คำประสาตร์" userId="6c952383-0b1b-4e2f-a28b-aa930701e18c" providerId="ADAL" clId="{6A69E4D1-AD11-4695-9802-6D75D5B8EF80}" dt="2021-02-17T03:53:53.399" v="223" actId="2696"/>
        <pc:sldMkLst>
          <pc:docMk/>
          <pc:sldMk cId="0" sldId="259"/>
        </pc:sldMkLst>
      </pc:sldChg>
      <pc:sldChg chg="del">
        <pc:chgData name="มุกขรินทร์ คำประสาตร์" userId="6c952383-0b1b-4e2f-a28b-aa930701e18c" providerId="ADAL" clId="{6A69E4D1-AD11-4695-9802-6D75D5B8EF80}" dt="2021-02-17T03:55:14.705" v="246" actId="2696"/>
        <pc:sldMkLst>
          <pc:docMk/>
          <pc:sldMk cId="0" sldId="260"/>
        </pc:sldMkLst>
      </pc:sldChg>
      <pc:sldChg chg="del">
        <pc:chgData name="มุกขรินทร์ คำประสาตร์" userId="6c952383-0b1b-4e2f-a28b-aa930701e18c" providerId="ADAL" clId="{6A69E4D1-AD11-4695-9802-6D75D5B8EF80}" dt="2021-02-17T03:56:27.631" v="254" actId="2696"/>
        <pc:sldMkLst>
          <pc:docMk/>
          <pc:sldMk cId="0" sldId="261"/>
        </pc:sldMkLst>
      </pc:sldChg>
      <pc:sldChg chg="modSp del">
        <pc:chgData name="มุกขรินทร์ คำประสาตร์" userId="6c952383-0b1b-4e2f-a28b-aa930701e18c" providerId="ADAL" clId="{6A69E4D1-AD11-4695-9802-6D75D5B8EF80}" dt="2021-02-17T03:58:03.846" v="285" actId="2696"/>
        <pc:sldMkLst>
          <pc:docMk/>
          <pc:sldMk cId="0" sldId="262"/>
        </pc:sldMkLst>
        <pc:spChg chg="mod">
          <ac:chgData name="มุกขรินทร์ คำประสาตร์" userId="6c952383-0b1b-4e2f-a28b-aa930701e18c" providerId="ADAL" clId="{6A69E4D1-AD11-4695-9802-6D75D5B8EF80}" dt="2021-02-17T03:56:54.251" v="257"/>
          <ac:spMkLst>
            <pc:docMk/>
            <pc:sldMk cId="0" sldId="262"/>
            <ac:spMk id="10243" creationId="{DC27509E-6573-468E-8215-463AA38C317A}"/>
          </ac:spMkLst>
        </pc:spChg>
      </pc:sldChg>
      <pc:sldChg chg="del">
        <pc:chgData name="มุกขรินทร์ คำประสาตร์" userId="6c952383-0b1b-4e2f-a28b-aa930701e18c" providerId="ADAL" clId="{6A69E4D1-AD11-4695-9802-6D75D5B8EF80}" dt="2021-02-17T03:59:00.963" v="307" actId="2696"/>
        <pc:sldMkLst>
          <pc:docMk/>
          <pc:sldMk cId="0" sldId="263"/>
        </pc:sldMkLst>
      </pc:sldChg>
      <pc:sldChg chg="del">
        <pc:chgData name="มุกขรินทร์ คำประสาตร์" userId="6c952383-0b1b-4e2f-a28b-aa930701e18c" providerId="ADAL" clId="{6A69E4D1-AD11-4695-9802-6D75D5B8EF80}" dt="2021-02-17T04:00:24.092" v="328" actId="2696"/>
        <pc:sldMkLst>
          <pc:docMk/>
          <pc:sldMk cId="0" sldId="264"/>
        </pc:sldMkLst>
      </pc:sldChg>
      <pc:sldChg chg="del">
        <pc:chgData name="มุกขรินทร์ คำประสาตร์" userId="6c952383-0b1b-4e2f-a28b-aa930701e18c" providerId="ADAL" clId="{6A69E4D1-AD11-4695-9802-6D75D5B8EF80}" dt="2021-02-17T04:01:12.838" v="358" actId="2696"/>
        <pc:sldMkLst>
          <pc:docMk/>
          <pc:sldMk cId="0" sldId="265"/>
        </pc:sldMkLst>
      </pc:sldChg>
      <pc:sldChg chg="modSp">
        <pc:chgData name="มุกขรินทร์ คำประสาตร์" userId="6c952383-0b1b-4e2f-a28b-aa930701e18c" providerId="ADAL" clId="{6A69E4D1-AD11-4695-9802-6D75D5B8EF80}" dt="2021-02-17T04:03:44.842" v="387" actId="1076"/>
        <pc:sldMkLst>
          <pc:docMk/>
          <pc:sldMk cId="0" sldId="266"/>
        </pc:sldMkLst>
        <pc:spChg chg="mod">
          <ac:chgData name="มุกขรินทร์ คำประสาตร์" userId="6c952383-0b1b-4e2f-a28b-aa930701e18c" providerId="ADAL" clId="{6A69E4D1-AD11-4695-9802-6D75D5B8EF80}" dt="2021-02-17T04:03:44.842" v="387" actId="1076"/>
          <ac:spMkLst>
            <pc:docMk/>
            <pc:sldMk cId="0" sldId="266"/>
            <ac:spMk id="14338" creationId="{16A1A4B6-9C35-4821-8125-B833E82C51B1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2:57.975" v="373" actId="113"/>
          <ac:spMkLst>
            <pc:docMk/>
            <pc:sldMk cId="0" sldId="266"/>
            <ac:spMk id="14339" creationId="{E068C38B-88E3-43E0-96F6-8A107664C400}"/>
          </ac:spMkLst>
        </pc:spChg>
      </pc:sldChg>
      <pc:sldChg chg="del">
        <pc:chgData name="มุกขรินทร์ คำประสาตร์" userId="6c952383-0b1b-4e2f-a28b-aa930701e18c" providerId="ADAL" clId="{6A69E4D1-AD11-4695-9802-6D75D5B8EF80}" dt="2021-02-17T04:04:51.837" v="400" actId="2696"/>
        <pc:sldMkLst>
          <pc:docMk/>
          <pc:sldMk cId="0" sldId="267"/>
        </pc:sldMkLst>
      </pc:sldChg>
      <pc:sldChg chg="modSp del">
        <pc:chgData name="มุกขรินทร์ คำประสาตร์" userId="6c952383-0b1b-4e2f-a28b-aa930701e18c" providerId="ADAL" clId="{6A69E4D1-AD11-4695-9802-6D75D5B8EF80}" dt="2021-02-17T04:06:09.976" v="445" actId="2696"/>
        <pc:sldMkLst>
          <pc:docMk/>
          <pc:sldMk cId="0" sldId="268"/>
        </pc:sldMkLst>
        <pc:spChg chg="mod">
          <ac:chgData name="มุกขรินทร์ คำประสาตร์" userId="6c952383-0b1b-4e2f-a28b-aa930701e18c" providerId="ADAL" clId="{6A69E4D1-AD11-4695-9802-6D75D5B8EF80}" dt="2021-02-17T03:45:59.520" v="48" actId="27636"/>
          <ac:spMkLst>
            <pc:docMk/>
            <pc:sldMk cId="0" sldId="268"/>
            <ac:spMk id="16387" creationId="{9417B866-9942-4014-B8FB-20472C73ACBE}"/>
          </ac:spMkLst>
        </pc:spChg>
      </pc:sldChg>
      <pc:sldChg chg="addSp modSp del">
        <pc:chgData name="มุกขรินทร์ คำประสาตร์" userId="6c952383-0b1b-4e2f-a28b-aa930701e18c" providerId="ADAL" clId="{6A69E4D1-AD11-4695-9802-6D75D5B8EF80}" dt="2021-02-17T04:07:13.568" v="459" actId="2696"/>
        <pc:sldMkLst>
          <pc:docMk/>
          <pc:sldMk cId="0" sldId="269"/>
        </pc:sldMkLst>
        <pc:spChg chg="mod">
          <ac:chgData name="มุกขรินทร์ คำประสาตร์" userId="6c952383-0b1b-4e2f-a28b-aa930701e18c" providerId="ADAL" clId="{6A69E4D1-AD11-4695-9802-6D75D5B8EF80}" dt="2021-02-17T03:45:59.523" v="49" actId="27636"/>
          <ac:spMkLst>
            <pc:docMk/>
            <pc:sldMk cId="0" sldId="269"/>
            <ac:spMk id="17410" creationId="{0A44FBEA-AE24-464E-BE44-53810A04E96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1" creationId="{1CEE66C9-24AD-4E24-A855-43735ECD00FA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2" creationId="{3F195001-C14A-4F4F-93DD-D6DAFDEF7DF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3" creationId="{9CF11101-C63F-4C7E-A807-FF118ED05BE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4" creationId="{F0BF0175-4F51-46D3-A89B-0D8D5936CB56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5" creationId="{763E6FE6-AFBD-4AE8-9546-73524BA8E4B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6" creationId="{9939FC0C-CB7E-492D-A5EF-D2144AAF9B3C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7" creationId="{89D6315B-0CE7-41E1-9B82-4D54A6F9A484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8" creationId="{2C82D6E0-6BC8-41D9-B0CA-160E55B8C26B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19" creationId="{8F0AC794-39D8-4C91-9F46-5CE722C7B675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0" creationId="{D718FEDA-D6F4-4B4F-B32B-7FB06391683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1" creationId="{DBB86629-B54F-4DFD-BC61-23D0D1DF925A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2" creationId="{7E07961D-346F-449A-95F4-E3D1C8ED9C94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3" creationId="{9217962E-5446-4291-A121-39498312D9E3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4" creationId="{6F968C03-E069-49B5-8247-0B8DC24BC0DF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5" creationId="{2C4626B9-D8C2-4D83-B383-DAAAEEF22F54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6" creationId="{49D5372E-B77E-4D92-87EB-D3954452301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05.087" v="456" actId="164"/>
          <ac:spMkLst>
            <pc:docMk/>
            <pc:sldMk cId="0" sldId="269"/>
            <ac:spMk id="17427" creationId="{1F9E0AD2-8049-454C-82EE-941AE5707627}"/>
          </ac:spMkLst>
        </pc:spChg>
        <pc:grpChg chg="add mod">
          <ac:chgData name="มุกขรินทร์ คำประสาตร์" userId="6c952383-0b1b-4e2f-a28b-aa930701e18c" providerId="ADAL" clId="{6A69E4D1-AD11-4695-9802-6D75D5B8EF80}" dt="2021-02-17T04:07:05.087" v="456" actId="164"/>
          <ac:grpSpMkLst>
            <pc:docMk/>
            <pc:sldMk cId="0" sldId="269"/>
            <ac:grpSpMk id="2" creationId="{1335DC07-D70F-4656-9354-B2F94DA91E4E}"/>
          </ac:grpSpMkLst>
        </pc:grpChg>
      </pc:sldChg>
      <pc:sldChg chg="modSp">
        <pc:chgData name="มุกขรินทร์ คำประสาตร์" userId="6c952383-0b1b-4e2f-a28b-aa930701e18c" providerId="ADAL" clId="{6A69E4D1-AD11-4695-9802-6D75D5B8EF80}" dt="2021-02-17T04:07:51.202" v="467" actId="1076"/>
        <pc:sldMkLst>
          <pc:docMk/>
          <pc:sldMk cId="0" sldId="270"/>
        </pc:sldMkLst>
        <pc:spChg chg="mod">
          <ac:chgData name="มุกขรินทร์ คำประสาตร์" userId="6c952383-0b1b-4e2f-a28b-aa930701e18c" providerId="ADAL" clId="{6A69E4D1-AD11-4695-9802-6D75D5B8EF80}" dt="2021-02-17T04:07:51.202" v="467" actId="1076"/>
          <ac:spMkLst>
            <pc:docMk/>
            <pc:sldMk cId="0" sldId="270"/>
            <ac:spMk id="18434" creationId="{49A20BAB-4A9A-4D70-811F-14A7641E1F3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7:40.126" v="465" actId="207"/>
          <ac:spMkLst>
            <pc:docMk/>
            <pc:sldMk cId="0" sldId="270"/>
            <ac:spMk id="18435" creationId="{1808625F-E685-4EE7-B1B2-845189487474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08:11.489" v="472" actId="113"/>
        <pc:sldMkLst>
          <pc:docMk/>
          <pc:sldMk cId="0" sldId="271"/>
        </pc:sldMkLst>
        <pc:spChg chg="mod">
          <ac:chgData name="มุกขรินทร์ คำประสาตร์" userId="6c952383-0b1b-4e2f-a28b-aa930701e18c" providerId="ADAL" clId="{6A69E4D1-AD11-4695-9802-6D75D5B8EF80}" dt="2021-02-17T04:08:11.489" v="472" actId="113"/>
          <ac:spMkLst>
            <pc:docMk/>
            <pc:sldMk cId="0" sldId="271"/>
            <ac:spMk id="19458" creationId="{F4759149-A270-463E-8A35-144923FFE25D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8:08.685" v="471" actId="255"/>
          <ac:spMkLst>
            <pc:docMk/>
            <pc:sldMk cId="0" sldId="271"/>
            <ac:spMk id="19459" creationId="{6D348A07-1BA5-43DB-B222-84FBBAC0EAED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08:40.402" v="480" actId="1076"/>
        <pc:sldMkLst>
          <pc:docMk/>
          <pc:sldMk cId="0" sldId="272"/>
        </pc:sldMkLst>
        <pc:spChg chg="mod">
          <ac:chgData name="มุกขรินทร์ คำประสาตร์" userId="6c952383-0b1b-4e2f-a28b-aa930701e18c" providerId="ADAL" clId="{6A69E4D1-AD11-4695-9802-6D75D5B8EF80}" dt="2021-02-17T04:08:40.402" v="480" actId="1076"/>
          <ac:spMkLst>
            <pc:docMk/>
            <pc:sldMk cId="0" sldId="272"/>
            <ac:spMk id="20482" creationId="{440A8E8B-6B1E-4C34-90E0-EC8EEF904C6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8:28.560" v="476" actId="255"/>
          <ac:spMkLst>
            <pc:docMk/>
            <pc:sldMk cId="0" sldId="272"/>
            <ac:spMk id="20483" creationId="{8D6CEFCE-AFC7-4E1B-AD3E-8437A64FA373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09:27.913" v="487" actId="207"/>
        <pc:sldMkLst>
          <pc:docMk/>
          <pc:sldMk cId="0" sldId="273"/>
        </pc:sldMkLst>
        <pc:spChg chg="mod">
          <ac:chgData name="มุกขรินทร์ คำประสาตร์" userId="6c952383-0b1b-4e2f-a28b-aa930701e18c" providerId="ADAL" clId="{6A69E4D1-AD11-4695-9802-6D75D5B8EF80}" dt="2021-02-17T04:09:03.222" v="485" actId="1076"/>
          <ac:spMkLst>
            <pc:docMk/>
            <pc:sldMk cId="0" sldId="273"/>
            <ac:spMk id="21506" creationId="{A3C638C5-A6AF-4CC8-8823-BB51C19FA9D3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15" creationId="{F7B3E711-5FAF-4511-BE22-DD3A983519F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16" creationId="{6F42ABEA-3735-40E8-999C-507BA8428400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17" creationId="{A056D3AC-AF43-4F16-8F71-002F7C636B14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18" creationId="{3F36D647-53C9-4F1F-9203-8036C683020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19" creationId="{C29D77A2-3C9D-41DD-88E9-D2C14AA0EEA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20" creationId="{4DC05332-A321-4C00-A9D5-D4776CA0872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9:27.913" v="487" actId="207"/>
          <ac:spMkLst>
            <pc:docMk/>
            <pc:sldMk cId="0" sldId="273"/>
            <ac:spMk id="21521" creationId="{C526CD24-A987-494D-B37B-68E21EBC9C38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0:16.994" v="497" actId="14100"/>
        <pc:sldMkLst>
          <pc:docMk/>
          <pc:sldMk cId="0" sldId="274"/>
        </pc:sldMkLst>
        <pc:spChg chg="mod">
          <ac:chgData name="มุกขรินทร์ คำประสาตร์" userId="6c952383-0b1b-4e2f-a28b-aa930701e18c" providerId="ADAL" clId="{6A69E4D1-AD11-4695-9802-6D75D5B8EF80}" dt="2021-02-17T04:09:56.610" v="491" actId="113"/>
          <ac:spMkLst>
            <pc:docMk/>
            <pc:sldMk cId="0" sldId="274"/>
            <ac:spMk id="22530" creationId="{13EE3890-C6CA-4496-BDEE-7880A9AD64FD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0:16.994" v="497" actId="14100"/>
          <ac:spMkLst>
            <pc:docMk/>
            <pc:sldMk cId="0" sldId="274"/>
            <ac:spMk id="22531" creationId="{C6336608-84CB-41BF-A551-74A82622E309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1:29.375" v="506" actId="6549"/>
        <pc:sldMkLst>
          <pc:docMk/>
          <pc:sldMk cId="0" sldId="275"/>
        </pc:sldMkLst>
        <pc:spChg chg="mod">
          <ac:chgData name="มุกขรินทร์ คำประสาตร์" userId="6c952383-0b1b-4e2f-a28b-aa930701e18c" providerId="ADAL" clId="{6A69E4D1-AD11-4695-9802-6D75D5B8EF80}" dt="2021-02-17T04:11:07.354" v="500" actId="113"/>
          <ac:spMkLst>
            <pc:docMk/>
            <pc:sldMk cId="0" sldId="275"/>
            <ac:spMk id="23554" creationId="{C90A9167-DFD3-4082-9590-FC1D458EAB1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1:29.375" v="506" actId="6549"/>
          <ac:spMkLst>
            <pc:docMk/>
            <pc:sldMk cId="0" sldId="275"/>
            <ac:spMk id="23555" creationId="{A4C37390-61E9-4DCA-9264-B69DD5454FDC}"/>
          </ac:spMkLst>
        </pc:spChg>
      </pc:sldChg>
      <pc:sldChg chg="modSp del">
        <pc:chgData name="มุกขรินทร์ คำประสาตร์" userId="6c952383-0b1b-4e2f-a28b-aa930701e18c" providerId="ADAL" clId="{6A69E4D1-AD11-4695-9802-6D75D5B8EF80}" dt="2021-02-17T04:12:14.872" v="520" actId="2696"/>
        <pc:sldMkLst>
          <pc:docMk/>
          <pc:sldMk cId="0" sldId="276"/>
        </pc:sldMkLst>
        <pc:spChg chg="mod">
          <ac:chgData name="มุกขรินทร์ คำประสาตร์" userId="6c952383-0b1b-4e2f-a28b-aa930701e18c" providerId="ADAL" clId="{6A69E4D1-AD11-4695-9802-6D75D5B8EF80}" dt="2021-02-17T03:44:16.443" v="19"/>
          <ac:spMkLst>
            <pc:docMk/>
            <pc:sldMk cId="0" sldId="276"/>
            <ac:spMk id="24578" creationId="{4DAB1E1D-B72B-4CA0-86A8-F809DAD5DB98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2:49.410" v="529" actId="1076"/>
        <pc:sldMkLst>
          <pc:docMk/>
          <pc:sldMk cId="0" sldId="277"/>
        </pc:sldMkLst>
        <pc:spChg chg="mod">
          <ac:chgData name="มุกขรินทร์ คำประสาตร์" userId="6c952383-0b1b-4e2f-a28b-aa930701e18c" providerId="ADAL" clId="{6A69E4D1-AD11-4695-9802-6D75D5B8EF80}" dt="2021-02-17T04:12:49.410" v="529" actId="1076"/>
          <ac:spMkLst>
            <pc:docMk/>
            <pc:sldMk cId="0" sldId="277"/>
            <ac:spMk id="25602" creationId="{60EE46F6-45D6-42EF-A8D8-FB09AFABD81F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2:36.236" v="526" actId="113"/>
          <ac:spMkLst>
            <pc:docMk/>
            <pc:sldMk cId="0" sldId="277"/>
            <ac:spMk id="25603" creationId="{1CB00980-5C06-4C2D-856F-2CF3A5124B37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3:50.842" v="548" actId="1076"/>
        <pc:sldMkLst>
          <pc:docMk/>
          <pc:sldMk cId="0" sldId="278"/>
        </pc:sldMkLst>
        <pc:spChg chg="mod">
          <ac:chgData name="มุกขรินทร์ คำประสาตร์" userId="6c952383-0b1b-4e2f-a28b-aa930701e18c" providerId="ADAL" clId="{6A69E4D1-AD11-4695-9802-6D75D5B8EF80}" dt="2021-02-17T04:13:32.450" v="543" actId="1076"/>
          <ac:spMkLst>
            <pc:docMk/>
            <pc:sldMk cId="0" sldId="278"/>
            <ac:spMk id="26626" creationId="{16BF6BD7-CB9E-4219-97AA-2CB18C57FFD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3:50.842" v="548" actId="1076"/>
          <ac:spMkLst>
            <pc:docMk/>
            <pc:sldMk cId="0" sldId="278"/>
            <ac:spMk id="26627" creationId="{6ABAB555-59C4-4681-A511-F67B411A04D7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5:00.747" v="592" actId="1076"/>
        <pc:sldMkLst>
          <pc:docMk/>
          <pc:sldMk cId="0" sldId="279"/>
        </pc:sldMkLst>
        <pc:spChg chg="mod">
          <ac:chgData name="มุกขรินทร์ คำประสาตร์" userId="6c952383-0b1b-4e2f-a28b-aa930701e18c" providerId="ADAL" clId="{6A69E4D1-AD11-4695-9802-6D75D5B8EF80}" dt="2021-02-17T04:14:31.675" v="560" actId="1076"/>
          <ac:spMkLst>
            <pc:docMk/>
            <pc:sldMk cId="0" sldId="279"/>
            <ac:spMk id="27650" creationId="{A7F4899B-D82D-43A3-926A-314D3BEEEC1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5:00.747" v="592" actId="1076"/>
          <ac:spMkLst>
            <pc:docMk/>
            <pc:sldMk cId="0" sldId="279"/>
            <ac:spMk id="27651" creationId="{9F083CFF-4002-4B8E-8C46-A0521E2851DE}"/>
          </ac:spMkLst>
        </pc:spChg>
      </pc:sldChg>
      <pc:sldChg chg="addSp delSp modSp">
        <pc:chgData name="มุกขรินทร์ คำประสาตร์" userId="6c952383-0b1b-4e2f-a28b-aa930701e18c" providerId="ADAL" clId="{6A69E4D1-AD11-4695-9802-6D75D5B8EF80}" dt="2021-02-17T04:15:56.875" v="611" actId="1076"/>
        <pc:sldMkLst>
          <pc:docMk/>
          <pc:sldMk cId="0" sldId="280"/>
        </pc:sldMkLst>
        <pc:spChg chg="add del mod">
          <ac:chgData name="มุกขรินทร์ คำประสาตร์" userId="6c952383-0b1b-4e2f-a28b-aa930701e18c" providerId="ADAL" clId="{6A69E4D1-AD11-4695-9802-6D75D5B8EF80}" dt="2021-02-17T04:15:51.860" v="610" actId="478"/>
          <ac:spMkLst>
            <pc:docMk/>
            <pc:sldMk cId="0" sldId="280"/>
            <ac:spMk id="3" creationId="{3D2B8ED2-D74C-4EBB-8DA5-09B4EC1CE110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5:21.195" v="598" actId="1076"/>
          <ac:spMkLst>
            <pc:docMk/>
            <pc:sldMk cId="0" sldId="280"/>
            <ac:spMk id="28674" creationId="{7A4A0D7A-2C70-4449-9C3E-023FA8B3C506}"/>
          </ac:spMkLst>
        </pc:spChg>
        <pc:spChg chg="add del mod">
          <ac:chgData name="มุกขรินทร์ คำประสาตร์" userId="6c952383-0b1b-4e2f-a28b-aa930701e18c" providerId="ADAL" clId="{6A69E4D1-AD11-4695-9802-6D75D5B8EF80}" dt="2021-02-17T04:15:56.875" v="611" actId="1076"/>
          <ac:spMkLst>
            <pc:docMk/>
            <pc:sldMk cId="0" sldId="280"/>
            <ac:spMk id="28675" creationId="{448AC315-78DB-43F5-87F9-C1B861A0C839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6:22.442" v="617" actId="1076"/>
        <pc:sldMkLst>
          <pc:docMk/>
          <pc:sldMk cId="0" sldId="281"/>
        </pc:sldMkLst>
        <pc:spChg chg="mod">
          <ac:chgData name="มุกขรินทร์ คำประสาตร์" userId="6c952383-0b1b-4e2f-a28b-aa930701e18c" providerId="ADAL" clId="{6A69E4D1-AD11-4695-9802-6D75D5B8EF80}" dt="2021-02-17T04:16:08.289" v="614" actId="113"/>
          <ac:spMkLst>
            <pc:docMk/>
            <pc:sldMk cId="0" sldId="281"/>
            <ac:spMk id="29698" creationId="{3A6DCE57-E133-4FAD-8F39-4A1780D77E5D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6:12.822" v="616" actId="255"/>
          <ac:spMkLst>
            <pc:docMk/>
            <pc:sldMk cId="0" sldId="281"/>
            <ac:spMk id="29699" creationId="{EE1D6CD7-303B-419E-95B3-E18795870CD1}"/>
          </ac:spMkLst>
        </pc:spChg>
        <pc:picChg chg="mod">
          <ac:chgData name="มุกขรินทร์ คำประสาตร์" userId="6c952383-0b1b-4e2f-a28b-aa930701e18c" providerId="ADAL" clId="{6A69E4D1-AD11-4695-9802-6D75D5B8EF80}" dt="2021-02-17T04:16:22.442" v="617" actId="1076"/>
          <ac:picMkLst>
            <pc:docMk/>
            <pc:sldMk cId="0" sldId="281"/>
            <ac:picMk id="29700" creationId="{E22F391B-282A-45CA-AD41-05B5EABEF7A0}"/>
          </ac:picMkLst>
        </pc:picChg>
      </pc:sldChg>
      <pc:sldChg chg="modSp">
        <pc:chgData name="มุกขรินทร์ คำประสาตร์" userId="6c952383-0b1b-4e2f-a28b-aa930701e18c" providerId="ADAL" clId="{6A69E4D1-AD11-4695-9802-6D75D5B8EF80}" dt="2021-02-17T04:17:13.665" v="629" actId="1076"/>
        <pc:sldMkLst>
          <pc:docMk/>
          <pc:sldMk cId="0" sldId="282"/>
        </pc:sldMkLst>
        <pc:spChg chg="mod">
          <ac:chgData name="มุกขรินทร์ คำประสาตร์" userId="6c952383-0b1b-4e2f-a28b-aa930701e18c" providerId="ADAL" clId="{6A69E4D1-AD11-4695-9802-6D75D5B8EF80}" dt="2021-02-17T04:16:59.947" v="623" actId="1076"/>
          <ac:spMkLst>
            <pc:docMk/>
            <pc:sldMk cId="0" sldId="282"/>
            <ac:spMk id="30722" creationId="{70A0862E-BB63-49DA-B8CE-8D5D74B17475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7:13.665" v="629" actId="1076"/>
          <ac:spMkLst>
            <pc:docMk/>
            <pc:sldMk cId="0" sldId="282"/>
            <ac:spMk id="30723" creationId="{3DF55AF0-5CB8-4F49-AD75-D5ACE21D146F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8:02.347" v="640" actId="1076"/>
        <pc:sldMkLst>
          <pc:docMk/>
          <pc:sldMk cId="0" sldId="283"/>
        </pc:sldMkLst>
        <pc:spChg chg="mod">
          <ac:chgData name="มุกขรินทร์ คำประสาตร์" userId="6c952383-0b1b-4e2f-a28b-aa930701e18c" providerId="ADAL" clId="{6A69E4D1-AD11-4695-9802-6D75D5B8EF80}" dt="2021-02-17T04:17:47.522" v="635" actId="1076"/>
          <ac:spMkLst>
            <pc:docMk/>
            <pc:sldMk cId="0" sldId="283"/>
            <ac:spMk id="31746" creationId="{03E16A4D-DD74-4652-8D1A-0C948F7AF02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8:02.347" v="640" actId="1076"/>
          <ac:spMkLst>
            <pc:docMk/>
            <pc:sldMk cId="0" sldId="283"/>
            <ac:spMk id="31747" creationId="{6B61EF41-47FE-4A6F-B1CE-668DF5CD4B19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19:45.385" v="649" actId="1076"/>
        <pc:sldMkLst>
          <pc:docMk/>
          <pc:sldMk cId="0" sldId="284"/>
        </pc:sldMkLst>
        <pc:spChg chg="mod">
          <ac:chgData name="มุกขรินทร์ คำประสาตร์" userId="6c952383-0b1b-4e2f-a28b-aa930701e18c" providerId="ADAL" clId="{6A69E4D1-AD11-4695-9802-6D75D5B8EF80}" dt="2021-02-17T04:18:25.513" v="643" actId="113"/>
          <ac:spMkLst>
            <pc:docMk/>
            <pc:sldMk cId="0" sldId="284"/>
            <ac:spMk id="32770" creationId="{664801AC-27CB-4AB5-BF59-F55B7F8808C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9:45.385" v="649" actId="1076"/>
          <ac:spMkLst>
            <pc:docMk/>
            <pc:sldMk cId="0" sldId="284"/>
            <ac:spMk id="32771" creationId="{E43B5669-7428-41A1-993C-BE5D4E8478B5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0:42.611" v="666" actId="1076"/>
        <pc:sldMkLst>
          <pc:docMk/>
          <pc:sldMk cId="0" sldId="285"/>
        </pc:sldMkLst>
        <pc:spChg chg="mod">
          <ac:chgData name="มุกขรินทร์ คำประสาตร์" userId="6c952383-0b1b-4e2f-a28b-aa930701e18c" providerId="ADAL" clId="{6A69E4D1-AD11-4695-9802-6D75D5B8EF80}" dt="2021-02-17T04:20:42.611" v="666" actId="1076"/>
          <ac:spMkLst>
            <pc:docMk/>
            <pc:sldMk cId="0" sldId="285"/>
            <ac:spMk id="33794" creationId="{45FF713B-7424-47D8-A643-87643382BD9C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0:27.834" v="662" actId="1076"/>
          <ac:spMkLst>
            <pc:docMk/>
            <pc:sldMk cId="0" sldId="285"/>
            <ac:spMk id="33795" creationId="{8B45C515-5FC0-4554-883F-EB4F7A0E65B3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1:09.034" v="673" actId="14100"/>
        <pc:sldMkLst>
          <pc:docMk/>
          <pc:sldMk cId="0" sldId="286"/>
        </pc:sldMkLst>
        <pc:spChg chg="mod">
          <ac:chgData name="มุกขรินทร์ คำประสาตร์" userId="6c952383-0b1b-4e2f-a28b-aa930701e18c" providerId="ADAL" clId="{6A69E4D1-AD11-4695-9802-6D75D5B8EF80}" dt="2021-02-17T04:20:55.394" v="669" actId="113"/>
          <ac:spMkLst>
            <pc:docMk/>
            <pc:sldMk cId="0" sldId="286"/>
            <ac:spMk id="34818" creationId="{49DAB960-AFD8-43F2-853F-BB63E812051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1:09.034" v="673" actId="14100"/>
          <ac:spMkLst>
            <pc:docMk/>
            <pc:sldMk cId="0" sldId="286"/>
            <ac:spMk id="34819" creationId="{F7FC30FF-ED99-424B-8CEC-BE12EE08B3D6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1:51.450" v="690" actId="20577"/>
        <pc:sldMkLst>
          <pc:docMk/>
          <pc:sldMk cId="0" sldId="287"/>
        </pc:sldMkLst>
        <pc:spChg chg="mod">
          <ac:chgData name="มุกขรินทร์ คำประสาตร์" userId="6c952383-0b1b-4e2f-a28b-aa930701e18c" providerId="ADAL" clId="{6A69E4D1-AD11-4695-9802-6D75D5B8EF80}" dt="2021-02-17T04:21:30.571" v="679" actId="1076"/>
          <ac:spMkLst>
            <pc:docMk/>
            <pc:sldMk cId="0" sldId="287"/>
            <ac:spMk id="35842" creationId="{B08B0593-BB2B-483E-AFBC-075CE5B13A5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1:51.450" v="690" actId="20577"/>
          <ac:spMkLst>
            <pc:docMk/>
            <pc:sldMk cId="0" sldId="287"/>
            <ac:spMk id="35843" creationId="{67472796-C8F0-4E0D-9BEC-58811498AA2D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2:49.687" v="700" actId="20577"/>
        <pc:sldMkLst>
          <pc:docMk/>
          <pc:sldMk cId="0" sldId="288"/>
        </pc:sldMkLst>
        <pc:spChg chg="mod">
          <ac:chgData name="มุกขรินทร์ คำประสาตร์" userId="6c952383-0b1b-4e2f-a28b-aa930701e18c" providerId="ADAL" clId="{6A69E4D1-AD11-4695-9802-6D75D5B8EF80}" dt="2021-02-17T04:22:10.681" v="693" actId="113"/>
          <ac:spMkLst>
            <pc:docMk/>
            <pc:sldMk cId="0" sldId="288"/>
            <ac:spMk id="36866" creationId="{D88D7119-27F4-4C6F-B400-46335052BBD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2:49.687" v="700" actId="20577"/>
          <ac:spMkLst>
            <pc:docMk/>
            <pc:sldMk cId="0" sldId="288"/>
            <ac:spMk id="36867" creationId="{48FFF665-C21A-4CEC-881F-8A663AE713E9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3:29.379" v="714" actId="20577"/>
        <pc:sldMkLst>
          <pc:docMk/>
          <pc:sldMk cId="0" sldId="289"/>
        </pc:sldMkLst>
        <pc:spChg chg="mod">
          <ac:chgData name="มุกขรินทร์ คำประสาตร์" userId="6c952383-0b1b-4e2f-a28b-aa930701e18c" providerId="ADAL" clId="{6A69E4D1-AD11-4695-9802-6D75D5B8EF80}" dt="2021-02-17T04:23:13.824" v="709" actId="27636"/>
          <ac:spMkLst>
            <pc:docMk/>
            <pc:sldMk cId="0" sldId="289"/>
            <ac:spMk id="37890" creationId="{0977A96C-7DCA-4CD9-B01A-27D2547D5F9A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3:29.379" v="714" actId="20577"/>
          <ac:spMkLst>
            <pc:docMk/>
            <pc:sldMk cId="0" sldId="289"/>
            <ac:spMk id="37891" creationId="{BFEA2CAB-5714-4CEB-B6BE-04360950958D}"/>
          </ac:spMkLst>
        </pc:spChg>
      </pc:sldChg>
      <pc:sldChg chg="addSp modSp">
        <pc:chgData name="มุกขรินทร์ คำประสาตร์" userId="6c952383-0b1b-4e2f-a28b-aa930701e18c" providerId="ADAL" clId="{6A69E4D1-AD11-4695-9802-6D75D5B8EF80}" dt="2021-02-17T04:24:27.603" v="722" actId="1076"/>
        <pc:sldMkLst>
          <pc:docMk/>
          <pc:sldMk cId="0" sldId="290"/>
        </pc:sldMkLst>
        <pc:spChg chg="mod">
          <ac:chgData name="มุกขรินทร์ คำประสาตร์" userId="6c952383-0b1b-4e2f-a28b-aa930701e18c" providerId="ADAL" clId="{6A69E4D1-AD11-4695-9802-6D75D5B8EF80}" dt="2021-02-17T04:23:47.170" v="718" actId="1076"/>
          <ac:spMkLst>
            <pc:docMk/>
            <pc:sldMk cId="0" sldId="290"/>
            <ac:spMk id="38914" creationId="{61078ED8-7C0F-4424-A5C9-240D2DD0565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15" creationId="{52AFA5AF-B459-48F4-BBE8-58D624204940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16" creationId="{4311977A-F0C9-459C-B770-B0327A63547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17" creationId="{6833C436-8059-4E9B-8F77-720A8E4A290A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18" creationId="{C7FCAB9D-9E6F-4C48-B4F7-1620B259FCF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19" creationId="{B47F288D-86FA-436A-AFAC-CB311E508C8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20" creationId="{881D180D-77D4-4691-BB3D-4E53BD23709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4:23.606" v="721" actId="164"/>
          <ac:spMkLst>
            <pc:docMk/>
            <pc:sldMk cId="0" sldId="290"/>
            <ac:spMk id="38921" creationId="{C89B3F3D-5E6A-499E-8143-29F8AA9C4296}"/>
          </ac:spMkLst>
        </pc:spChg>
        <pc:grpChg chg="add mod">
          <ac:chgData name="มุกขรินทร์ คำประสาตร์" userId="6c952383-0b1b-4e2f-a28b-aa930701e18c" providerId="ADAL" clId="{6A69E4D1-AD11-4695-9802-6D75D5B8EF80}" dt="2021-02-17T04:24:27.603" v="722" actId="1076"/>
          <ac:grpSpMkLst>
            <pc:docMk/>
            <pc:sldMk cId="0" sldId="290"/>
            <ac:grpSpMk id="2" creationId="{5211C915-1CB1-4648-BC3D-A16A809033F6}"/>
          </ac:grpSpMkLst>
        </pc:grpChg>
      </pc:sldChg>
      <pc:sldChg chg="modSp">
        <pc:chgData name="มุกขรินทร์ คำประสาตร์" userId="6c952383-0b1b-4e2f-a28b-aa930701e18c" providerId="ADAL" clId="{6A69E4D1-AD11-4695-9802-6D75D5B8EF80}" dt="2021-02-17T04:25:00.539" v="733" actId="14100"/>
        <pc:sldMkLst>
          <pc:docMk/>
          <pc:sldMk cId="0" sldId="291"/>
        </pc:sldMkLst>
        <pc:spChg chg="mod">
          <ac:chgData name="มุกขรินทร์ คำประสาตร์" userId="6c952383-0b1b-4e2f-a28b-aa930701e18c" providerId="ADAL" clId="{6A69E4D1-AD11-4695-9802-6D75D5B8EF80}" dt="2021-02-17T04:24:52.402" v="730" actId="1076"/>
          <ac:spMkLst>
            <pc:docMk/>
            <pc:sldMk cId="0" sldId="291"/>
            <ac:spMk id="39938" creationId="{5FB3C0AA-6EF9-4E8D-973B-1DAC14833821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5:00.539" v="733" actId="14100"/>
          <ac:spMkLst>
            <pc:docMk/>
            <pc:sldMk cId="0" sldId="291"/>
            <ac:spMk id="39939" creationId="{9A4A2BCD-8993-4884-8CE0-C52585C031A2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5:52.219" v="758" actId="1076"/>
        <pc:sldMkLst>
          <pc:docMk/>
          <pc:sldMk cId="0" sldId="292"/>
        </pc:sldMkLst>
        <pc:spChg chg="mod">
          <ac:chgData name="มุกขรินทร์ คำประสาตร์" userId="6c952383-0b1b-4e2f-a28b-aa930701e18c" providerId="ADAL" clId="{6A69E4D1-AD11-4695-9802-6D75D5B8EF80}" dt="2021-02-17T04:25:32.667" v="748" actId="1076"/>
          <ac:spMkLst>
            <pc:docMk/>
            <pc:sldMk cId="0" sldId="292"/>
            <ac:spMk id="40962" creationId="{A28F4165-6F31-4049-8D9E-FC83584D467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5:52.219" v="758" actId="1076"/>
          <ac:spMkLst>
            <pc:docMk/>
            <pc:sldMk cId="0" sldId="292"/>
            <ac:spMk id="40963" creationId="{C241DEF8-0745-4991-A8F7-C64D8A47AAA8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6:24.740" v="768" actId="20577"/>
        <pc:sldMkLst>
          <pc:docMk/>
          <pc:sldMk cId="0" sldId="293"/>
        </pc:sldMkLst>
        <pc:spChg chg="mod">
          <ac:chgData name="มุกขรินทร์ คำประสาตร์" userId="6c952383-0b1b-4e2f-a28b-aa930701e18c" providerId="ADAL" clId="{6A69E4D1-AD11-4695-9802-6D75D5B8EF80}" dt="2021-02-17T04:26:14.443" v="764" actId="1076"/>
          <ac:spMkLst>
            <pc:docMk/>
            <pc:sldMk cId="0" sldId="293"/>
            <ac:spMk id="41986" creationId="{A3C1E95E-FD7D-4055-9113-1C6DC9A3C96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6:24.740" v="768" actId="20577"/>
          <ac:spMkLst>
            <pc:docMk/>
            <pc:sldMk cId="0" sldId="293"/>
            <ac:spMk id="41987" creationId="{9D767DF3-7142-4A9D-9B58-8E0EABC31189}"/>
          </ac:spMkLst>
        </pc:spChg>
      </pc:sldChg>
      <pc:sldChg chg="modSp del">
        <pc:chgData name="มุกขรินทร์ คำประสาตร์" userId="6c952383-0b1b-4e2f-a28b-aa930701e18c" providerId="ADAL" clId="{6A69E4D1-AD11-4695-9802-6D75D5B8EF80}" dt="2021-02-17T04:27:20.938" v="782" actId="2696"/>
        <pc:sldMkLst>
          <pc:docMk/>
          <pc:sldMk cId="0" sldId="294"/>
        </pc:sldMkLst>
        <pc:spChg chg="mod">
          <ac:chgData name="มุกขรินทร์ คำประสาตร์" userId="6c952383-0b1b-4e2f-a28b-aa930701e18c" providerId="ADAL" clId="{6A69E4D1-AD11-4695-9802-6D75D5B8EF80}" dt="2021-02-17T03:45:59.725" v="64" actId="27636"/>
          <ac:spMkLst>
            <pc:docMk/>
            <pc:sldMk cId="0" sldId="294"/>
            <ac:spMk id="43010" creationId="{D0FDE02D-BDE3-4C08-A493-58CB7EC9EB41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7:50.299" v="791" actId="1076"/>
        <pc:sldMkLst>
          <pc:docMk/>
          <pc:sldMk cId="0" sldId="295"/>
        </pc:sldMkLst>
        <pc:spChg chg="mod">
          <ac:chgData name="มุกขรินทร์ คำประสาตร์" userId="6c952383-0b1b-4e2f-a28b-aa930701e18c" providerId="ADAL" clId="{6A69E4D1-AD11-4695-9802-6D75D5B8EF80}" dt="2021-02-17T04:27:50.299" v="791" actId="1076"/>
          <ac:spMkLst>
            <pc:docMk/>
            <pc:sldMk cId="0" sldId="295"/>
            <ac:spMk id="44034" creationId="{C3850FB7-68FA-42B7-97F9-D8ED89D4389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7:41.517" v="789" actId="6549"/>
          <ac:spMkLst>
            <pc:docMk/>
            <pc:sldMk cId="0" sldId="295"/>
            <ac:spMk id="44035" creationId="{1C4FF547-2F1E-4CF8-814C-FC3A30F15DFB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28:16.933" v="801" actId="6549"/>
        <pc:sldMkLst>
          <pc:docMk/>
          <pc:sldMk cId="0" sldId="296"/>
        </pc:sldMkLst>
        <pc:spChg chg="mod">
          <ac:chgData name="มุกขรินทร์ คำประสาตร์" userId="6c952383-0b1b-4e2f-a28b-aa930701e18c" providerId="ADAL" clId="{6A69E4D1-AD11-4695-9802-6D75D5B8EF80}" dt="2021-02-17T04:28:05.627" v="797" actId="1076"/>
          <ac:spMkLst>
            <pc:docMk/>
            <pc:sldMk cId="0" sldId="296"/>
            <ac:spMk id="45058" creationId="{F4104F7A-B407-4E37-8645-4E3130FC7AAB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8:16.933" v="801" actId="6549"/>
          <ac:spMkLst>
            <pc:docMk/>
            <pc:sldMk cId="0" sldId="296"/>
            <ac:spMk id="45059" creationId="{B7252BBF-4E5B-45DA-ADF1-069877338938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53:51.836" v="1024" actId="1076"/>
        <pc:sldMkLst>
          <pc:docMk/>
          <pc:sldMk cId="0" sldId="297"/>
        </pc:sldMkLst>
        <pc:picChg chg="mod">
          <ac:chgData name="มุกขรินทร์ คำประสาตร์" userId="6c952383-0b1b-4e2f-a28b-aa930701e18c" providerId="ADAL" clId="{6A69E4D1-AD11-4695-9802-6D75D5B8EF80}" dt="2021-02-17T04:53:51.836" v="1024" actId="1076"/>
          <ac:picMkLst>
            <pc:docMk/>
            <pc:sldMk cId="0" sldId="297"/>
            <ac:picMk id="79874" creationId="{30B6EC84-F114-4DC1-BB26-3A154A2FDFF3}"/>
          </ac:picMkLst>
        </pc:picChg>
      </pc:sldChg>
      <pc:sldChg chg="modSp">
        <pc:chgData name="มุกขรินทร์ คำประสาตร์" userId="6c952383-0b1b-4e2f-a28b-aa930701e18c" providerId="ADAL" clId="{6A69E4D1-AD11-4695-9802-6D75D5B8EF80}" dt="2021-02-17T04:38:00.535" v="827" actId="207"/>
        <pc:sldMkLst>
          <pc:docMk/>
          <pc:sldMk cId="0" sldId="298"/>
        </pc:sldMkLst>
        <pc:spChg chg="mod">
          <ac:chgData name="มุกขรินทร์ คำประสาตร์" userId="6c952383-0b1b-4e2f-a28b-aa930701e18c" providerId="ADAL" clId="{6A69E4D1-AD11-4695-9802-6D75D5B8EF80}" dt="2021-02-17T04:38:00.535" v="827" actId="207"/>
          <ac:spMkLst>
            <pc:docMk/>
            <pc:sldMk cId="0" sldId="298"/>
            <ac:spMk id="46082" creationId="{B8E04756-5FEE-4427-9FE6-0F32F52D28C9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9:14.755" v="806" actId="1076"/>
          <ac:spMkLst>
            <pc:docMk/>
            <pc:sldMk cId="0" sldId="298"/>
            <ac:spMk id="46084" creationId="{2B49DF02-2A00-493C-95DF-68A780D6F340}"/>
          </ac:spMkLst>
        </pc:spChg>
      </pc:sldChg>
      <pc:sldChg chg="modSp add del">
        <pc:chgData name="มุกขรินทร์ คำประสาตร์" userId="6c952383-0b1b-4e2f-a28b-aa930701e18c" providerId="ADAL" clId="{6A69E4D1-AD11-4695-9802-6D75D5B8EF80}" dt="2021-02-17T04:37:35.591" v="825" actId="2696"/>
        <pc:sldMkLst>
          <pc:docMk/>
          <pc:sldMk cId="0" sldId="299"/>
        </pc:sldMkLst>
        <pc:spChg chg="mod">
          <ac:chgData name="มุกขรินทร์ คำประสาตร์" userId="6c952383-0b1b-4e2f-a28b-aa930701e18c" providerId="ADAL" clId="{6A69E4D1-AD11-4695-9802-6D75D5B8EF80}" dt="2021-02-17T04:33:49.306" v="821" actId="207"/>
          <ac:spMkLst>
            <pc:docMk/>
            <pc:sldMk cId="0" sldId="299"/>
            <ac:spMk id="47107" creationId="{3D24FFBC-72C4-47D3-A939-75ED9837881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33:29.180" v="820" actId="207"/>
          <ac:spMkLst>
            <pc:docMk/>
            <pc:sldMk cId="0" sldId="299"/>
            <ac:spMk id="49157" creationId="{AB475BB3-ED4B-4A8F-AA38-B5DF9256F742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38:14.967" v="829" actId="207"/>
        <pc:sldMkLst>
          <pc:docMk/>
          <pc:sldMk cId="0" sldId="300"/>
        </pc:sldMkLst>
        <pc:spChg chg="mod">
          <ac:chgData name="มุกขรินทร์ คำประสาตร์" userId="6c952383-0b1b-4e2f-a28b-aa930701e18c" providerId="ADAL" clId="{6A69E4D1-AD11-4695-9802-6D75D5B8EF80}" dt="2021-02-17T04:38:14.967" v="829" actId="207"/>
          <ac:spMkLst>
            <pc:docMk/>
            <pc:sldMk cId="0" sldId="300"/>
            <ac:spMk id="48133" creationId="{7634568E-2BD7-4B3F-BFEA-AF896B97B03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45:59.780" v="66" actId="27636"/>
          <ac:spMkLst>
            <pc:docMk/>
            <pc:sldMk cId="0" sldId="300"/>
            <ac:spMk id="50178" creationId="{C38C7EB6-938F-4E1E-96AC-7AFCA71B367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45:59.778" v="65" actId="27636"/>
          <ac:spMkLst>
            <pc:docMk/>
            <pc:sldMk cId="0" sldId="300"/>
            <ac:spMk id="50179" creationId="{E38CE58A-1162-42BC-95A3-4BDA6958F7E9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38:21.087" v="830" actId="207"/>
        <pc:sldMkLst>
          <pc:docMk/>
          <pc:sldMk cId="0" sldId="301"/>
        </pc:sldMkLst>
        <pc:spChg chg="mod">
          <ac:chgData name="มุกขรินทร์ คำประสาตร์" userId="6c952383-0b1b-4e2f-a28b-aa930701e18c" providerId="ADAL" clId="{6A69E4D1-AD11-4695-9802-6D75D5B8EF80}" dt="2021-02-17T04:38:21.087" v="830" actId="207"/>
          <ac:spMkLst>
            <pc:docMk/>
            <pc:sldMk cId="0" sldId="301"/>
            <ac:spMk id="49155" creationId="{D209051A-4655-4CCD-861B-9B409540391C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3:45:59.803" v="67" actId="27636"/>
        <pc:sldMkLst>
          <pc:docMk/>
          <pc:sldMk cId="0" sldId="303"/>
        </pc:sldMkLst>
        <pc:spChg chg="mod">
          <ac:chgData name="มุกขรินทร์ คำประสาตร์" userId="6c952383-0b1b-4e2f-a28b-aa930701e18c" providerId="ADAL" clId="{6A69E4D1-AD11-4695-9802-6D75D5B8EF80}" dt="2021-02-17T03:45:59.803" v="67" actId="27636"/>
          <ac:spMkLst>
            <pc:docMk/>
            <pc:sldMk cId="0" sldId="303"/>
            <ac:spMk id="51203" creationId="{2240116E-FF67-44A4-985D-63768C170263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40:30.945" v="888" actId="207"/>
        <pc:sldMkLst>
          <pc:docMk/>
          <pc:sldMk cId="0" sldId="322"/>
        </pc:sldMkLst>
        <pc:spChg chg="mod">
          <ac:chgData name="มุกขรินทร์ คำประสาตร์" userId="6c952383-0b1b-4e2f-a28b-aa930701e18c" providerId="ADAL" clId="{6A69E4D1-AD11-4695-9802-6D75D5B8EF80}" dt="2021-02-17T04:40:30.945" v="888" actId="207"/>
          <ac:spMkLst>
            <pc:docMk/>
            <pc:sldMk cId="0" sldId="322"/>
            <ac:spMk id="69634" creationId="{3A5A0919-EFCF-405F-94A1-72BB700AB0ED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0:30.945" v="888" actId="207"/>
          <ac:spMkLst>
            <pc:docMk/>
            <pc:sldMk cId="0" sldId="322"/>
            <ac:spMk id="69635" creationId="{0336FA43-9A61-46B0-B659-94DAC406136B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43:14.537" v="913" actId="113"/>
        <pc:sldMkLst>
          <pc:docMk/>
          <pc:sldMk cId="0" sldId="323"/>
        </pc:sldMkLst>
        <pc:spChg chg="mod">
          <ac:chgData name="มุกขรินทร์ คำประสาตร์" userId="6c952383-0b1b-4e2f-a28b-aa930701e18c" providerId="ADAL" clId="{6A69E4D1-AD11-4695-9802-6D75D5B8EF80}" dt="2021-02-17T04:43:14.537" v="913" actId="113"/>
          <ac:spMkLst>
            <pc:docMk/>
            <pc:sldMk cId="0" sldId="323"/>
            <ac:spMk id="70658" creationId="{650F2C1A-E311-41FA-9888-DF0F302369BB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1:45.146" v="896" actId="14100"/>
          <ac:spMkLst>
            <pc:docMk/>
            <pc:sldMk cId="0" sldId="323"/>
            <ac:spMk id="70659" creationId="{75A0B537-E363-4672-8645-1B45D4BD15FD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43:03.994" v="911" actId="14100"/>
        <pc:sldMkLst>
          <pc:docMk/>
          <pc:sldMk cId="0" sldId="324"/>
        </pc:sldMkLst>
        <pc:spChg chg="mod">
          <ac:chgData name="มุกขรินทร์ คำประสาตร์" userId="6c952383-0b1b-4e2f-a28b-aa930701e18c" providerId="ADAL" clId="{6A69E4D1-AD11-4695-9802-6D75D5B8EF80}" dt="2021-02-17T04:42:51.092" v="906" actId="1076"/>
          <ac:spMkLst>
            <pc:docMk/>
            <pc:sldMk cId="0" sldId="324"/>
            <ac:spMk id="71682" creationId="{79C99A1C-B48C-4DB8-80CF-B952C51AB01D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3:03.994" v="911" actId="14100"/>
          <ac:spMkLst>
            <pc:docMk/>
            <pc:sldMk cId="0" sldId="324"/>
            <ac:spMk id="71683" creationId="{001E2831-E800-4022-981E-C98C9953273B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44:09.401" v="928" actId="113"/>
        <pc:sldMkLst>
          <pc:docMk/>
          <pc:sldMk cId="0" sldId="325"/>
        </pc:sldMkLst>
        <pc:spChg chg="mod">
          <ac:chgData name="มุกขรินทร์ คำประสาตร์" userId="6c952383-0b1b-4e2f-a28b-aa930701e18c" providerId="ADAL" clId="{6A69E4D1-AD11-4695-9802-6D75D5B8EF80}" dt="2021-02-17T04:44:09.401" v="928" actId="113"/>
          <ac:spMkLst>
            <pc:docMk/>
            <pc:sldMk cId="0" sldId="325"/>
            <ac:spMk id="72706" creationId="{A8E44D38-EBDE-4E40-8828-64DA3F115B2A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3:34.811" v="918" actId="14100"/>
          <ac:spMkLst>
            <pc:docMk/>
            <pc:sldMk cId="0" sldId="325"/>
            <ac:spMk id="72707" creationId="{753F5C17-6AA7-43A0-9D9E-9CB4E6CBA231}"/>
          </ac:spMkLst>
        </pc:spChg>
        <pc:graphicFrameChg chg="mod modGraphic">
          <ac:chgData name="มุกขรินทร์ คำประสาตร์" userId="6c952383-0b1b-4e2f-a28b-aa930701e18c" providerId="ADAL" clId="{6A69E4D1-AD11-4695-9802-6D75D5B8EF80}" dt="2021-02-17T04:44:04.276" v="926" actId="1076"/>
          <ac:graphicFrameMkLst>
            <pc:docMk/>
            <pc:sldMk cId="0" sldId="325"/>
            <ac:graphicFrameMk id="78941" creationId="{0BF534F3-9D67-4C04-90E8-BEDDEC6F9689}"/>
          </ac:graphicFrameMkLst>
        </pc:graphicFrameChg>
      </pc:sldChg>
      <pc:sldChg chg="modSp">
        <pc:chgData name="มุกขรินทร์ คำประสาตร์" userId="6c952383-0b1b-4e2f-a28b-aa930701e18c" providerId="ADAL" clId="{6A69E4D1-AD11-4695-9802-6D75D5B8EF80}" dt="2021-02-17T04:46:09.868" v="958" actId="113"/>
        <pc:sldMkLst>
          <pc:docMk/>
          <pc:sldMk cId="0" sldId="326"/>
        </pc:sldMkLst>
        <pc:spChg chg="mod">
          <ac:chgData name="มุกขรินทร์ คำประสาตร์" userId="6c952383-0b1b-4e2f-a28b-aa930701e18c" providerId="ADAL" clId="{6A69E4D1-AD11-4695-9802-6D75D5B8EF80}" dt="2021-02-17T04:46:09.868" v="958" actId="113"/>
          <ac:spMkLst>
            <pc:docMk/>
            <pc:sldMk cId="0" sldId="326"/>
            <ac:spMk id="73730" creationId="{54FAC474-85CD-405A-9F6B-5B37CE89AE5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6:05.165" v="956" actId="2711"/>
          <ac:spMkLst>
            <pc:docMk/>
            <pc:sldMk cId="0" sldId="326"/>
            <ac:spMk id="73731" creationId="{CDDAE92D-AD68-48E6-9008-74A53598D4D7}"/>
          </ac:spMkLst>
        </pc:spChg>
        <pc:graphicFrameChg chg="mod modGraphic">
          <ac:chgData name="มุกขรินทร์ คำประสาตร์" userId="6c952383-0b1b-4e2f-a28b-aa930701e18c" providerId="ADAL" clId="{6A69E4D1-AD11-4695-9802-6D75D5B8EF80}" dt="2021-02-17T04:46:00.028" v="954" actId="1076"/>
          <ac:graphicFrameMkLst>
            <pc:docMk/>
            <pc:sldMk cId="0" sldId="326"/>
            <ac:graphicFrameMk id="80941" creationId="{7E1636FB-29C0-4DB3-96A5-D2DDDB2DB76F}"/>
          </ac:graphicFrameMkLst>
        </pc:graphicFrameChg>
      </pc:sldChg>
      <pc:sldChg chg="modSp">
        <pc:chgData name="มุกขรินทร์ คำประสาตร์" userId="6c952383-0b1b-4e2f-a28b-aa930701e18c" providerId="ADAL" clId="{6A69E4D1-AD11-4695-9802-6D75D5B8EF80}" dt="2021-02-17T04:45:10.602" v="941" actId="114"/>
        <pc:sldMkLst>
          <pc:docMk/>
          <pc:sldMk cId="0" sldId="327"/>
        </pc:sldMkLst>
        <pc:spChg chg="mod">
          <ac:chgData name="มุกขรินทร์ คำประสาตร์" userId="6c952383-0b1b-4e2f-a28b-aa930701e18c" providerId="ADAL" clId="{6A69E4D1-AD11-4695-9802-6D75D5B8EF80}" dt="2021-02-17T04:45:10.602" v="941" actId="114"/>
          <ac:spMkLst>
            <pc:docMk/>
            <pc:sldMk cId="0" sldId="327"/>
            <ac:spMk id="74754" creationId="{3B860B1E-64B1-44F2-A1B5-C4DD6DCD4D96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5:04.852" v="937" actId="1076"/>
          <ac:spMkLst>
            <pc:docMk/>
            <pc:sldMk cId="0" sldId="327"/>
            <ac:spMk id="74755" creationId="{242EEA37-5F98-4110-8FE3-CF36C353EAE9}"/>
          </ac:spMkLst>
        </pc:spChg>
      </pc:sldChg>
      <pc:sldChg chg="modSp">
        <pc:chgData name="มุกขรินทร์ คำประสาตร์" userId="6c952383-0b1b-4e2f-a28b-aa930701e18c" providerId="ADAL" clId="{6A69E4D1-AD11-4695-9802-6D75D5B8EF80}" dt="2021-02-17T04:49:18.250" v="972" actId="1076"/>
        <pc:sldMkLst>
          <pc:docMk/>
          <pc:sldMk cId="0" sldId="328"/>
        </pc:sldMkLst>
        <pc:spChg chg="mod">
          <ac:chgData name="มุกขรินทร์ คำประสาตร์" userId="6c952383-0b1b-4e2f-a28b-aa930701e18c" providerId="ADAL" clId="{6A69E4D1-AD11-4695-9802-6D75D5B8EF80}" dt="2021-02-17T04:47:06.146" v="962" actId="113"/>
          <ac:spMkLst>
            <pc:docMk/>
            <pc:sldMk cId="0" sldId="328"/>
            <ac:spMk id="75778" creationId="{2A9F283F-0007-4FC9-872D-3E88381CEA7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49:18.250" v="972" actId="1076"/>
          <ac:spMkLst>
            <pc:docMk/>
            <pc:sldMk cId="0" sldId="328"/>
            <ac:spMk id="75779" creationId="{E9E4D359-F9A9-4B98-91A9-F36361FCA284}"/>
          </ac:spMkLst>
        </pc:spChg>
        <pc:graphicFrameChg chg="mod modGraphic">
          <ac:chgData name="มุกขรินทร์ คำประสาตร์" userId="6c952383-0b1b-4e2f-a28b-aa930701e18c" providerId="ADAL" clId="{6A69E4D1-AD11-4695-9802-6D75D5B8EF80}" dt="2021-02-17T04:49:14.923" v="971" actId="1076"/>
          <ac:graphicFrameMkLst>
            <pc:docMk/>
            <pc:sldMk cId="0" sldId="328"/>
            <ac:graphicFrameMk id="84037" creationId="{E9E5A9F7-026B-4220-B003-67E4C7C81B64}"/>
          </ac:graphicFrameMkLst>
        </pc:graphicFrameChg>
      </pc:sldChg>
      <pc:sldChg chg="modSp del">
        <pc:chgData name="มุกขรินทร์ คำประสาตร์" userId="6c952383-0b1b-4e2f-a28b-aa930701e18c" providerId="ADAL" clId="{6A69E4D1-AD11-4695-9802-6D75D5B8EF80}" dt="2021-02-17T04:51:45.825" v="995" actId="2696"/>
        <pc:sldMkLst>
          <pc:docMk/>
          <pc:sldMk cId="0" sldId="329"/>
        </pc:sldMkLst>
        <pc:graphicFrameChg chg="modGraphic">
          <ac:chgData name="มุกขรินทร์ คำประสาตร์" userId="6c952383-0b1b-4e2f-a28b-aa930701e18c" providerId="ADAL" clId="{6A69E4D1-AD11-4695-9802-6D75D5B8EF80}" dt="2021-02-17T04:49:46.776" v="976" actId="14734"/>
          <ac:graphicFrameMkLst>
            <pc:docMk/>
            <pc:sldMk cId="0" sldId="329"/>
            <ac:graphicFrameMk id="85022" creationId="{C9ABCE96-B473-469D-A5B9-53D9AC3737C0}"/>
          </ac:graphicFrameMkLst>
        </pc:graphicFrameChg>
      </pc:sldChg>
      <pc:sldChg chg="del">
        <pc:chgData name="มุกขรินทร์ คำประสาตร์" userId="6c952383-0b1b-4e2f-a28b-aa930701e18c" providerId="ADAL" clId="{6A69E4D1-AD11-4695-9802-6D75D5B8EF80}" dt="2021-02-17T04:53:16.955" v="1015" actId="2696"/>
        <pc:sldMkLst>
          <pc:docMk/>
          <pc:sldMk cId="0" sldId="330"/>
        </pc:sldMkLst>
      </pc:sldChg>
      <pc:sldChg chg="modSp">
        <pc:chgData name="มุกขรินทร์ คำประสาตร์" userId="6c952383-0b1b-4e2f-a28b-aa930701e18c" providerId="ADAL" clId="{6A69E4D1-AD11-4695-9802-6D75D5B8EF80}" dt="2021-02-17T04:53:45.276" v="1023" actId="1076"/>
        <pc:sldMkLst>
          <pc:docMk/>
          <pc:sldMk cId="0" sldId="331"/>
        </pc:sldMkLst>
        <pc:spChg chg="mod">
          <ac:chgData name="มุกขรินทร์ คำประสาตร์" userId="6c952383-0b1b-4e2f-a28b-aa930701e18c" providerId="ADAL" clId="{6A69E4D1-AD11-4695-9802-6D75D5B8EF80}" dt="2021-02-17T04:53:32.453" v="1019" actId="1076"/>
          <ac:spMkLst>
            <pc:docMk/>
            <pc:sldMk cId="0" sldId="331"/>
            <ac:spMk id="78850" creationId="{8390C5BF-E684-45EB-B49A-D9320729B8E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53:34.668" v="1020" actId="1076"/>
          <ac:spMkLst>
            <pc:docMk/>
            <pc:sldMk cId="0" sldId="331"/>
            <ac:spMk id="78851" creationId="{68EECA35-A6EA-4451-81AB-7B6F014A0CB8}"/>
          </ac:spMkLst>
        </pc:spChg>
        <pc:graphicFrameChg chg="mod modGraphic">
          <ac:chgData name="มุกขรินทร์ คำประสาตร์" userId="6c952383-0b1b-4e2f-a28b-aa930701e18c" providerId="ADAL" clId="{6A69E4D1-AD11-4695-9802-6D75D5B8EF80}" dt="2021-02-17T04:53:45.276" v="1023" actId="1076"/>
          <ac:graphicFrameMkLst>
            <pc:docMk/>
            <pc:sldMk cId="0" sldId="331"/>
            <ac:graphicFrameMk id="87089" creationId="{0A3A86DD-B50B-47E2-88A4-70EF2C09A8B9}"/>
          </ac:graphicFrameMkLst>
        </pc:graphicFrameChg>
      </pc:sldChg>
      <pc:sldChg chg="modSp add">
        <pc:chgData name="มุกขรินทร์ คำประสาตร์" userId="6c952383-0b1b-4e2f-a28b-aa930701e18c" providerId="ADAL" clId="{6A69E4D1-AD11-4695-9802-6D75D5B8EF80}" dt="2021-02-17T03:51:23.396" v="204" actId="20577"/>
        <pc:sldMkLst>
          <pc:docMk/>
          <pc:sldMk cId="1965786667" sldId="332"/>
        </pc:sldMkLst>
        <pc:spChg chg="mod">
          <ac:chgData name="มุกขรินทร์ คำประสาตร์" userId="6c952383-0b1b-4e2f-a28b-aa930701e18c" providerId="ADAL" clId="{6A69E4D1-AD11-4695-9802-6D75D5B8EF80}" dt="2021-02-17T03:50:55.709" v="189" actId="27636"/>
          <ac:spMkLst>
            <pc:docMk/>
            <pc:sldMk cId="1965786667" sldId="332"/>
            <ac:spMk id="5122" creationId="{27781C8D-B36B-4370-8CF3-377543D7F97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1:23.396" v="204" actId="20577"/>
          <ac:spMkLst>
            <pc:docMk/>
            <pc:sldMk cId="1965786667" sldId="332"/>
            <ac:spMk id="5123" creationId="{02AF1333-A65F-40BB-8267-16D1CA2E9BF4}"/>
          </ac:spMkLst>
        </pc:sp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3:53:42.073" v="222" actId="1076"/>
        <pc:sldMkLst>
          <pc:docMk/>
          <pc:sldMk cId="2901836558" sldId="333"/>
        </pc:sldMkLst>
        <pc:spChg chg="add del mod">
          <ac:chgData name="มุกขรินทร์ คำประสาตร์" userId="6c952383-0b1b-4e2f-a28b-aa930701e18c" providerId="ADAL" clId="{6A69E4D1-AD11-4695-9802-6D75D5B8EF80}" dt="2021-02-17T03:51:56.645" v="209" actId="478"/>
          <ac:spMkLst>
            <pc:docMk/>
            <pc:sldMk cId="2901836558" sldId="333"/>
            <ac:spMk id="3" creationId="{4CA0CF83-3FC8-4D99-B159-13FDE0DF578B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3:24.680" v="219" actId="14100"/>
          <ac:spMkLst>
            <pc:docMk/>
            <pc:sldMk cId="2901836558" sldId="333"/>
            <ac:spMk id="8" creationId="{F2BAD12F-304F-4996-B9E6-50BF1CC226FF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3:33.761" v="220" actId="1076"/>
          <ac:spMkLst>
            <pc:docMk/>
            <pc:sldMk cId="2901836558" sldId="333"/>
            <ac:spMk id="9" creationId="{3678ABCD-8BB4-4CB9-8C76-BD1528926958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3:37.217" v="221" actId="1076"/>
          <ac:spMkLst>
            <pc:docMk/>
            <pc:sldMk cId="2901836558" sldId="333"/>
            <ac:spMk id="10" creationId="{FC3AAC4F-9A48-4C75-9443-D2FEACCF8601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3:42.073" v="222" actId="1076"/>
          <ac:spMkLst>
            <pc:docMk/>
            <pc:sldMk cId="2901836558" sldId="333"/>
            <ac:spMk id="11" creationId="{B2A2C498-B26D-4D51-9323-8B83614F0506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1:45.506" v="207"/>
          <ac:spMkLst>
            <pc:docMk/>
            <pc:sldMk cId="2901836558" sldId="333"/>
            <ac:spMk id="5122" creationId="{27781C8D-B36B-4370-8CF3-377543D7F972}"/>
          </ac:spMkLst>
        </pc:spChg>
        <pc:spChg chg="del">
          <ac:chgData name="มุกขรินทร์ คำประสาตร์" userId="6c952383-0b1b-4e2f-a28b-aa930701e18c" providerId="ADAL" clId="{6A69E4D1-AD11-4695-9802-6D75D5B8EF80}" dt="2021-02-17T03:51:54.708" v="208" actId="478"/>
          <ac:spMkLst>
            <pc:docMk/>
            <pc:sldMk cId="2901836558" sldId="333"/>
            <ac:spMk id="5123" creationId="{02AF1333-A65F-40BB-8267-16D1CA2E9BF4}"/>
          </ac:spMkLst>
        </pc:spChg>
        <pc:grpChg chg="add mod">
          <ac:chgData name="มุกขรินทร์ คำประสาตร์" userId="6c952383-0b1b-4e2f-a28b-aa930701e18c" providerId="ADAL" clId="{6A69E4D1-AD11-4695-9802-6D75D5B8EF80}" dt="2021-02-17T03:53:42.073" v="222" actId="1076"/>
          <ac:grpSpMkLst>
            <pc:docMk/>
            <pc:sldMk cId="2901836558" sldId="333"/>
            <ac:grpSpMk id="6" creationId="{42229422-C4A4-429A-B9CF-22BFC154EED3}"/>
          </ac:grpSpMkLst>
        </pc:grpChg>
      </pc:sldChg>
      <pc:sldChg chg="modSp add">
        <pc:chgData name="มุกขรินทร์ คำประสาตร์" userId="6c952383-0b1b-4e2f-a28b-aa930701e18c" providerId="ADAL" clId="{6A69E4D1-AD11-4695-9802-6D75D5B8EF80}" dt="2021-02-17T03:54:59.859" v="245" actId="27636"/>
        <pc:sldMkLst>
          <pc:docMk/>
          <pc:sldMk cId="258789853" sldId="334"/>
        </pc:sldMkLst>
        <pc:spChg chg="mod">
          <ac:chgData name="มุกขรินทร์ คำประสาตร์" userId="6c952383-0b1b-4e2f-a28b-aa930701e18c" providerId="ADAL" clId="{6A69E4D1-AD11-4695-9802-6D75D5B8EF80}" dt="2021-02-17T03:54:11.310" v="225"/>
          <ac:spMkLst>
            <pc:docMk/>
            <pc:sldMk cId="258789853" sldId="334"/>
            <ac:spMk id="5122" creationId="{27781C8D-B36B-4370-8CF3-377543D7F97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4:59.859" v="245" actId="27636"/>
          <ac:spMkLst>
            <pc:docMk/>
            <pc:sldMk cId="258789853" sldId="334"/>
            <ac:spMk id="5123" creationId="{02AF1333-A65F-40BB-8267-16D1CA2E9BF4}"/>
          </ac:spMkLst>
        </pc:sp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3:56:23.369" v="253" actId="1076"/>
        <pc:sldMkLst>
          <pc:docMk/>
          <pc:sldMk cId="1459670586" sldId="335"/>
        </pc:sldMkLst>
        <pc:spChg chg="add del mod">
          <ac:chgData name="มุกขรินทร์ คำประสาตร์" userId="6c952383-0b1b-4e2f-a28b-aa930701e18c" providerId="ADAL" clId="{6A69E4D1-AD11-4695-9802-6D75D5B8EF80}" dt="2021-02-17T03:55:58.166" v="250" actId="478"/>
          <ac:spMkLst>
            <pc:docMk/>
            <pc:sldMk cId="1459670586" sldId="335"/>
            <ac:spMk id="3" creationId="{E67A1A50-50B7-4FBF-A076-6F7BA6CCE7ED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5:33.429" v="248"/>
          <ac:spMkLst>
            <pc:docMk/>
            <pc:sldMk cId="1459670586" sldId="335"/>
            <ac:spMk id="5122" creationId="{27781C8D-B36B-4370-8CF3-377543D7F972}"/>
          </ac:spMkLst>
        </pc:spChg>
        <pc:spChg chg="del">
          <ac:chgData name="มุกขรินทร์ คำประสาตร์" userId="6c952383-0b1b-4e2f-a28b-aa930701e18c" providerId="ADAL" clId="{6A69E4D1-AD11-4695-9802-6D75D5B8EF80}" dt="2021-02-17T03:55:55.318" v="249" actId="478"/>
          <ac:spMkLst>
            <pc:docMk/>
            <pc:sldMk cId="1459670586" sldId="335"/>
            <ac:spMk id="5123" creationId="{02AF1333-A65F-40BB-8267-16D1CA2E9BF4}"/>
          </ac:spMkLst>
        </pc:spChg>
        <pc:grpChg chg="add mod">
          <ac:chgData name="มุกขรินทร์ คำประสาตร์" userId="6c952383-0b1b-4e2f-a28b-aa930701e18c" providerId="ADAL" clId="{6A69E4D1-AD11-4695-9802-6D75D5B8EF80}" dt="2021-02-17T03:56:23.369" v="253" actId="1076"/>
          <ac:grpSpMkLst>
            <pc:docMk/>
            <pc:sldMk cId="1459670586" sldId="335"/>
            <ac:grpSpMk id="6" creationId="{7750830E-0B33-43DF-A577-F798EED65F7C}"/>
          </ac:grpSpMkLst>
        </pc:grp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3:57:59.201" v="284" actId="1076"/>
        <pc:sldMkLst>
          <pc:docMk/>
          <pc:sldMk cId="3546447473" sldId="336"/>
        </pc:sldMkLst>
        <pc:spChg chg="add del">
          <ac:chgData name="มุกขรินทร์ คำประสาตร์" userId="6c952383-0b1b-4e2f-a28b-aa930701e18c" providerId="ADAL" clId="{6A69E4D1-AD11-4695-9802-6D75D5B8EF80}" dt="2021-02-17T03:57:12.868" v="264"/>
          <ac:spMkLst>
            <pc:docMk/>
            <pc:sldMk cId="3546447473" sldId="336"/>
            <ac:spMk id="2" creationId="{0504C3EF-F1E1-4690-A1FF-1191DBC9CA1E}"/>
          </ac:spMkLst>
        </pc:spChg>
        <pc:spChg chg="add del">
          <ac:chgData name="มุกขรินทร์ คำประสาตร์" userId="6c952383-0b1b-4e2f-a28b-aa930701e18c" providerId="ADAL" clId="{6A69E4D1-AD11-4695-9802-6D75D5B8EF80}" dt="2021-02-17T03:57:08.989" v="262"/>
          <ac:spMkLst>
            <pc:docMk/>
            <pc:sldMk cId="3546447473" sldId="336"/>
            <ac:spMk id="22" creationId="{257EE61E-299E-4B86-88D7-8C192E6E0695}"/>
          </ac:spMkLst>
        </pc:spChg>
        <pc:spChg chg="add mod">
          <ac:chgData name="มุกขรินทร์ คำประสาตร์" userId="6c952383-0b1b-4e2f-a28b-aa930701e18c" providerId="ADAL" clId="{6A69E4D1-AD11-4695-9802-6D75D5B8EF80}" dt="2021-02-17T03:57:48.425" v="282" actId="20577"/>
          <ac:spMkLst>
            <pc:docMk/>
            <pc:sldMk cId="3546447473" sldId="336"/>
            <ac:spMk id="23" creationId="{51F73E4D-7913-453B-A74B-F10DCB84E1B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6:48.945" v="256"/>
          <ac:spMkLst>
            <pc:docMk/>
            <pc:sldMk cId="3546447473" sldId="336"/>
            <ac:spMk id="5122" creationId="{27781C8D-B36B-4370-8CF3-377543D7F972}"/>
          </ac:spMkLst>
        </pc:spChg>
        <pc:grpChg chg="add del">
          <ac:chgData name="มุกขรินทร์ คำประสาตร์" userId="6c952383-0b1b-4e2f-a28b-aa930701e18c" providerId="ADAL" clId="{6A69E4D1-AD11-4695-9802-6D75D5B8EF80}" dt="2021-02-17T03:57:25.214" v="266" actId="478"/>
          <ac:grpSpMkLst>
            <pc:docMk/>
            <pc:sldMk cId="3546447473" sldId="336"/>
            <ac:grpSpMk id="6" creationId="{7750830E-0B33-43DF-A577-F798EED65F7C}"/>
          </ac:grpSpMkLst>
        </pc:grpChg>
        <pc:picChg chg="add mod">
          <ac:chgData name="มุกขรินทร์ คำประสาตร์" userId="6c952383-0b1b-4e2f-a28b-aa930701e18c" providerId="ADAL" clId="{6A69E4D1-AD11-4695-9802-6D75D5B8EF80}" dt="2021-02-17T03:57:59.201" v="284" actId="1076"/>
          <ac:picMkLst>
            <pc:docMk/>
            <pc:sldMk cId="3546447473" sldId="336"/>
            <ac:picMk id="24" creationId="{070BF4C1-D919-4F73-8098-3C2732176AD6}"/>
          </ac:picMkLst>
        </pc:pic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3:58:56.473" v="306" actId="1076"/>
        <pc:sldMkLst>
          <pc:docMk/>
          <pc:sldMk cId="2603430963" sldId="337"/>
        </pc:sldMkLst>
        <pc:spChg chg="mod">
          <ac:chgData name="มุกขรินทร์ คำประสาตร์" userId="6c952383-0b1b-4e2f-a28b-aa930701e18c" providerId="ADAL" clId="{6A69E4D1-AD11-4695-9802-6D75D5B8EF80}" dt="2021-02-17T03:58:42.956" v="302" actId="6549"/>
          <ac:spMkLst>
            <pc:docMk/>
            <pc:sldMk cId="2603430963" sldId="337"/>
            <ac:spMk id="23" creationId="{51F73E4D-7913-453B-A74B-F10DCB84E1B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8:25.551" v="287"/>
          <ac:spMkLst>
            <pc:docMk/>
            <pc:sldMk cId="2603430963" sldId="337"/>
            <ac:spMk id="5122" creationId="{27781C8D-B36B-4370-8CF3-377543D7F972}"/>
          </ac:spMkLst>
        </pc:spChg>
        <pc:picChg chg="add mod">
          <ac:chgData name="มุกขรินทร์ คำประสาตร์" userId="6c952383-0b1b-4e2f-a28b-aa930701e18c" providerId="ADAL" clId="{6A69E4D1-AD11-4695-9802-6D75D5B8EF80}" dt="2021-02-17T03:58:56.473" v="306" actId="1076"/>
          <ac:picMkLst>
            <pc:docMk/>
            <pc:sldMk cId="2603430963" sldId="337"/>
            <ac:picMk id="5" creationId="{F70EA2D4-4E55-4213-B60D-0DED05176BBF}"/>
          </ac:picMkLst>
        </pc:picChg>
        <pc:picChg chg="del">
          <ac:chgData name="มุกขรินทร์ คำประสาตร์" userId="6c952383-0b1b-4e2f-a28b-aa930701e18c" providerId="ADAL" clId="{6A69E4D1-AD11-4695-9802-6D75D5B8EF80}" dt="2021-02-17T03:58:45.364" v="303" actId="478"/>
          <ac:picMkLst>
            <pc:docMk/>
            <pc:sldMk cId="2603430963" sldId="337"/>
            <ac:picMk id="24" creationId="{070BF4C1-D919-4F73-8098-3C2732176AD6}"/>
          </ac:picMkLst>
        </pc:pic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4:00:17.330" v="327" actId="1076"/>
        <pc:sldMkLst>
          <pc:docMk/>
          <pc:sldMk cId="3402959969" sldId="338"/>
        </pc:sldMkLst>
        <pc:spChg chg="mod">
          <ac:chgData name="มุกขรินทร์ คำประสาตร์" userId="6c952383-0b1b-4e2f-a28b-aa930701e18c" providerId="ADAL" clId="{6A69E4D1-AD11-4695-9802-6D75D5B8EF80}" dt="2021-02-17T04:00:06.474" v="324" actId="120"/>
          <ac:spMkLst>
            <pc:docMk/>
            <pc:sldMk cId="3402959969" sldId="338"/>
            <ac:spMk id="23" creationId="{51F73E4D-7913-453B-A74B-F10DCB84E1B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3:59:13.416" v="309"/>
          <ac:spMkLst>
            <pc:docMk/>
            <pc:sldMk cId="3402959969" sldId="338"/>
            <ac:spMk id="5122" creationId="{27781C8D-B36B-4370-8CF3-377543D7F972}"/>
          </ac:spMkLst>
        </pc:spChg>
        <pc:picChg chg="del">
          <ac:chgData name="มุกขรินทร์ คำประสาตร์" userId="6c952383-0b1b-4e2f-a28b-aa930701e18c" providerId="ADAL" clId="{6A69E4D1-AD11-4695-9802-6D75D5B8EF80}" dt="2021-02-17T04:00:10.653" v="325" actId="478"/>
          <ac:picMkLst>
            <pc:docMk/>
            <pc:sldMk cId="3402959969" sldId="338"/>
            <ac:picMk id="5" creationId="{F70EA2D4-4E55-4213-B60D-0DED05176BBF}"/>
          </ac:picMkLst>
        </pc:picChg>
        <pc:picChg chg="add mod">
          <ac:chgData name="มุกขรินทร์ คำประสาตร์" userId="6c952383-0b1b-4e2f-a28b-aa930701e18c" providerId="ADAL" clId="{6A69E4D1-AD11-4695-9802-6D75D5B8EF80}" dt="2021-02-17T04:00:17.330" v="327" actId="1076"/>
          <ac:picMkLst>
            <pc:docMk/>
            <pc:sldMk cId="3402959969" sldId="338"/>
            <ac:picMk id="6" creationId="{AF69B9AC-B01D-4BD0-960B-D0585BC25D58}"/>
          </ac:picMkLst>
        </pc:pic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4:01:08.346" v="357" actId="1076"/>
        <pc:sldMkLst>
          <pc:docMk/>
          <pc:sldMk cId="3945009006" sldId="339"/>
        </pc:sldMkLst>
        <pc:spChg chg="mod">
          <ac:chgData name="มุกขรินทร์ คำประสาตร์" userId="6c952383-0b1b-4e2f-a28b-aa930701e18c" providerId="ADAL" clId="{6A69E4D1-AD11-4695-9802-6D75D5B8EF80}" dt="2021-02-17T04:01:00.294" v="354" actId="20577"/>
          <ac:spMkLst>
            <pc:docMk/>
            <pc:sldMk cId="3945009006" sldId="339"/>
            <ac:spMk id="23" creationId="{51F73E4D-7913-453B-A74B-F10DCB84E1B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0:40.815" v="331"/>
          <ac:spMkLst>
            <pc:docMk/>
            <pc:sldMk cId="3945009006" sldId="339"/>
            <ac:spMk id="5122" creationId="{27781C8D-B36B-4370-8CF3-377543D7F972}"/>
          </ac:spMkLst>
        </pc:spChg>
        <pc:picChg chg="add mod">
          <ac:chgData name="มุกขรินทร์ คำประสาตร์" userId="6c952383-0b1b-4e2f-a28b-aa930701e18c" providerId="ADAL" clId="{6A69E4D1-AD11-4695-9802-6D75D5B8EF80}" dt="2021-02-17T04:01:08.346" v="357" actId="1076"/>
          <ac:picMkLst>
            <pc:docMk/>
            <pc:sldMk cId="3945009006" sldId="339"/>
            <ac:picMk id="5" creationId="{3FBF3BFA-8B13-4991-B3D4-4FF5EA5CBC3B}"/>
          </ac:picMkLst>
        </pc:picChg>
        <pc:picChg chg="del">
          <ac:chgData name="มุกขรินทร์ คำประสาตร์" userId="6c952383-0b1b-4e2f-a28b-aa930701e18c" providerId="ADAL" clId="{6A69E4D1-AD11-4695-9802-6D75D5B8EF80}" dt="2021-02-17T04:01:05.502" v="355" actId="478"/>
          <ac:picMkLst>
            <pc:docMk/>
            <pc:sldMk cId="3945009006" sldId="339"/>
            <ac:picMk id="6" creationId="{AF69B9AC-B01D-4BD0-960B-D0585BC25D58}"/>
          </ac:picMkLst>
        </pc:picChg>
      </pc:sldChg>
      <pc:sldChg chg="delSp modSp add del">
        <pc:chgData name="มุกขรินทร์ คำประสาตร์" userId="6c952383-0b1b-4e2f-a28b-aa930701e18c" providerId="ADAL" clId="{6A69E4D1-AD11-4695-9802-6D75D5B8EF80}" dt="2021-02-17T04:02:07.463" v="365" actId="2696"/>
        <pc:sldMkLst>
          <pc:docMk/>
          <pc:sldMk cId="394088666" sldId="340"/>
        </pc:sldMkLst>
        <pc:spChg chg="mod">
          <ac:chgData name="มุกขรินทร์ คำประสาตร์" userId="6c952383-0b1b-4e2f-a28b-aa930701e18c" providerId="ADAL" clId="{6A69E4D1-AD11-4695-9802-6D75D5B8EF80}" dt="2021-02-17T04:01:58.901" v="364"/>
          <ac:spMkLst>
            <pc:docMk/>
            <pc:sldMk cId="394088666" sldId="340"/>
            <ac:spMk id="5122" creationId="{27781C8D-B36B-4370-8CF3-377543D7F972}"/>
          </ac:spMkLst>
        </pc:spChg>
        <pc:picChg chg="del">
          <ac:chgData name="มุกขรินทร์ คำประสาตร์" userId="6c952383-0b1b-4e2f-a28b-aa930701e18c" providerId="ADAL" clId="{6A69E4D1-AD11-4695-9802-6D75D5B8EF80}" dt="2021-02-17T04:01:26.494" v="360" actId="478"/>
          <ac:picMkLst>
            <pc:docMk/>
            <pc:sldMk cId="394088666" sldId="340"/>
            <ac:picMk id="5" creationId="{3FBF3BFA-8B13-4991-B3D4-4FF5EA5CBC3B}"/>
          </ac:picMkLst>
        </pc:pic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4:05:16.753" v="411" actId="403"/>
        <pc:sldMkLst>
          <pc:docMk/>
          <pc:sldMk cId="1243979080" sldId="340"/>
        </pc:sldMkLst>
        <pc:spChg chg="add del mod">
          <ac:chgData name="มุกขรินทร์ คำประสาตร์" userId="6c952383-0b1b-4e2f-a28b-aa930701e18c" providerId="ADAL" clId="{6A69E4D1-AD11-4695-9802-6D75D5B8EF80}" dt="2021-02-17T04:04:34.942" v="397" actId="478"/>
          <ac:spMkLst>
            <pc:docMk/>
            <pc:sldMk cId="1243979080" sldId="340"/>
            <ac:spMk id="3" creationId="{7853E200-0892-436B-8899-952C2BE48458}"/>
          </ac:spMkLst>
        </pc:spChg>
        <pc:spChg chg="add mod">
          <ac:chgData name="มุกขรินทร์ คำประสาตร์" userId="6c952383-0b1b-4e2f-a28b-aa930701e18c" providerId="ADAL" clId="{6A69E4D1-AD11-4695-9802-6D75D5B8EF80}" dt="2021-02-17T04:04:48.466" v="399" actId="1076"/>
          <ac:spMkLst>
            <pc:docMk/>
            <pc:sldMk cId="1243979080" sldId="340"/>
            <ac:spMk id="11" creationId="{07707D83-335B-48B0-A64F-38E5BC6AD480}"/>
          </ac:spMkLst>
        </pc:spChg>
        <pc:spChg chg="add mod">
          <ac:chgData name="มุกขรินทร์ คำประสาตร์" userId="6c952383-0b1b-4e2f-a28b-aa930701e18c" providerId="ADAL" clId="{6A69E4D1-AD11-4695-9802-6D75D5B8EF80}" dt="2021-02-17T04:04:48.466" v="399" actId="1076"/>
          <ac:spMkLst>
            <pc:docMk/>
            <pc:sldMk cId="1243979080" sldId="340"/>
            <ac:spMk id="12" creationId="{8E4F5BCA-83EF-40FE-902E-4D637EB33F95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5:16.753" v="411" actId="403"/>
          <ac:spMkLst>
            <pc:docMk/>
            <pc:sldMk cId="1243979080" sldId="340"/>
            <ac:spMk id="14338" creationId="{16A1A4B6-9C35-4821-8125-B833E82C51B1}"/>
          </ac:spMkLst>
        </pc:spChg>
        <pc:spChg chg="del">
          <ac:chgData name="มุกขรินทร์ คำประสาตร์" userId="6c952383-0b1b-4e2f-a28b-aa930701e18c" providerId="ADAL" clId="{6A69E4D1-AD11-4695-9802-6D75D5B8EF80}" dt="2021-02-17T04:04:32.460" v="396" actId="478"/>
          <ac:spMkLst>
            <pc:docMk/>
            <pc:sldMk cId="1243979080" sldId="340"/>
            <ac:spMk id="14339" creationId="{E068C38B-88E3-43E0-96F6-8A107664C400}"/>
          </ac:spMkLst>
        </pc:spChg>
        <pc:grpChg chg="add mod">
          <ac:chgData name="มุกขรินทร์ คำประสาตร์" userId="6c952383-0b1b-4e2f-a28b-aa930701e18c" providerId="ADAL" clId="{6A69E4D1-AD11-4695-9802-6D75D5B8EF80}" dt="2021-02-17T04:04:48.466" v="399" actId="1076"/>
          <ac:grpSpMkLst>
            <pc:docMk/>
            <pc:sldMk cId="1243979080" sldId="340"/>
            <ac:grpSpMk id="6" creationId="{185FAAD0-16F6-4A1F-A05A-D99784BE93B7}"/>
          </ac:grpSpMkLst>
        </pc:grpChg>
      </pc:sldChg>
      <pc:sldChg chg="modSp add">
        <pc:chgData name="มุกขรินทร์ คำประสาตร์" userId="6c952383-0b1b-4e2f-a28b-aa930701e18c" providerId="ADAL" clId="{6A69E4D1-AD11-4695-9802-6D75D5B8EF80}" dt="2021-02-17T04:06:03.750" v="444" actId="20577"/>
        <pc:sldMkLst>
          <pc:docMk/>
          <pc:sldMk cId="3873406789" sldId="341"/>
        </pc:sldMkLst>
        <pc:spChg chg="mod">
          <ac:chgData name="มุกขรินทร์ คำประสาตร์" userId="6c952383-0b1b-4e2f-a28b-aa930701e18c" providerId="ADAL" clId="{6A69E4D1-AD11-4695-9802-6D75D5B8EF80}" dt="2021-02-17T04:05:08.258" v="408" actId="403"/>
          <ac:spMkLst>
            <pc:docMk/>
            <pc:sldMk cId="3873406789" sldId="341"/>
            <ac:spMk id="14338" creationId="{16A1A4B6-9C35-4821-8125-B833E82C51B1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06:03.750" v="444" actId="20577"/>
          <ac:spMkLst>
            <pc:docMk/>
            <pc:sldMk cId="3873406789" sldId="341"/>
            <ac:spMk id="14339" creationId="{E068C38B-88E3-43E0-96F6-8A107664C400}"/>
          </ac:spMkLst>
        </pc:spChg>
      </pc:sldChg>
      <pc:sldChg chg="addSp delSp modSp add">
        <pc:chgData name="มุกขรินทร์ คำประสาตร์" userId="6c952383-0b1b-4e2f-a28b-aa930701e18c" providerId="ADAL" clId="{6A69E4D1-AD11-4695-9802-6D75D5B8EF80}" dt="2021-02-17T04:07:11.267" v="458" actId="1076"/>
        <pc:sldMkLst>
          <pc:docMk/>
          <pc:sldMk cId="2594408435" sldId="342"/>
        </pc:sldMkLst>
        <pc:spChg chg="mod">
          <ac:chgData name="มุกขรินทร์ คำประสาตร์" userId="6c952383-0b1b-4e2f-a28b-aa930701e18c" providerId="ADAL" clId="{6A69E4D1-AD11-4695-9802-6D75D5B8EF80}" dt="2021-02-17T04:06:43.052" v="454" actId="27636"/>
          <ac:spMkLst>
            <pc:docMk/>
            <pc:sldMk cId="2594408435" sldId="342"/>
            <ac:spMk id="5122" creationId="{27781C8D-B36B-4370-8CF3-377543D7F972}"/>
          </ac:spMkLst>
        </pc:spChg>
        <pc:grpChg chg="del">
          <ac:chgData name="มุกขรินทร์ คำประสาตร์" userId="6c952383-0b1b-4e2f-a28b-aa930701e18c" providerId="ADAL" clId="{6A69E4D1-AD11-4695-9802-6D75D5B8EF80}" dt="2021-02-17T04:06:45.735" v="455" actId="478"/>
          <ac:grpSpMkLst>
            <pc:docMk/>
            <pc:sldMk cId="2594408435" sldId="342"/>
            <ac:grpSpMk id="6" creationId="{7750830E-0B33-43DF-A577-F798EED65F7C}"/>
          </ac:grpSpMkLst>
        </pc:grpChg>
        <pc:grpChg chg="add mod">
          <ac:chgData name="มุกขรินทร์ คำประสาตร์" userId="6c952383-0b1b-4e2f-a28b-aa930701e18c" providerId="ADAL" clId="{6A69E4D1-AD11-4695-9802-6D75D5B8EF80}" dt="2021-02-17T04:07:11.267" v="458" actId="1076"/>
          <ac:grpSpMkLst>
            <pc:docMk/>
            <pc:sldMk cId="2594408435" sldId="342"/>
            <ac:grpSpMk id="22" creationId="{8F8361A4-7CF5-45BB-9087-E0BB8856EF0B}"/>
          </ac:grpSpMkLst>
        </pc:grpChg>
      </pc:sldChg>
      <pc:sldChg chg="modSp add">
        <pc:chgData name="มุกขรินทร์ คำประสาตร์" userId="6c952383-0b1b-4e2f-a28b-aa930701e18c" providerId="ADAL" clId="{6A69E4D1-AD11-4695-9802-6D75D5B8EF80}" dt="2021-02-17T04:12:12.606" v="519"/>
        <pc:sldMkLst>
          <pc:docMk/>
          <pc:sldMk cId="2573266099" sldId="343"/>
        </pc:sldMkLst>
        <pc:spChg chg="mod">
          <ac:chgData name="มุกขรินทร์ คำประสาตร์" userId="6c952383-0b1b-4e2f-a28b-aa930701e18c" providerId="ADAL" clId="{6A69E4D1-AD11-4695-9802-6D75D5B8EF80}" dt="2021-02-17T04:12:02.154" v="518" actId="1076"/>
          <ac:spMkLst>
            <pc:docMk/>
            <pc:sldMk cId="2573266099" sldId="343"/>
            <ac:spMk id="23554" creationId="{C90A9167-DFD3-4082-9590-FC1D458EAB17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12:12.606" v="519"/>
          <ac:spMkLst>
            <pc:docMk/>
            <pc:sldMk cId="2573266099" sldId="343"/>
            <ac:spMk id="23555" creationId="{A4C37390-61E9-4DCA-9264-B69DD5454FDC}"/>
          </ac:spMkLst>
        </pc:spChg>
      </pc:sldChg>
      <pc:sldChg chg="modSp add">
        <pc:chgData name="มุกขรินทร์ คำประสาตร์" userId="6c952383-0b1b-4e2f-a28b-aa930701e18c" providerId="ADAL" clId="{6A69E4D1-AD11-4695-9802-6D75D5B8EF80}" dt="2021-02-17T04:27:17.891" v="781" actId="1076"/>
        <pc:sldMkLst>
          <pc:docMk/>
          <pc:sldMk cId="2323382846" sldId="344"/>
        </pc:sldMkLst>
        <pc:spChg chg="mod">
          <ac:chgData name="มุกขรินทร์ คำประสาตร์" userId="6c952383-0b1b-4e2f-a28b-aa930701e18c" providerId="ADAL" clId="{6A69E4D1-AD11-4695-9802-6D75D5B8EF80}" dt="2021-02-17T04:26:51.785" v="773" actId="14100"/>
          <ac:spMkLst>
            <pc:docMk/>
            <pc:sldMk cId="2323382846" sldId="344"/>
            <ac:spMk id="41986" creationId="{A3C1E95E-FD7D-4055-9113-1C6DC9A3C962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27:17.891" v="781" actId="1076"/>
          <ac:spMkLst>
            <pc:docMk/>
            <pc:sldMk cId="2323382846" sldId="344"/>
            <ac:spMk id="41987" creationId="{9D767DF3-7142-4A9D-9B58-8E0EABC31189}"/>
          </ac:spMkLst>
        </pc:spChg>
      </pc:sldChg>
      <pc:sldChg chg="addSp delSp modSp add del">
        <pc:chgData name="มุกขรินทร์ คำประสาตร์" userId="6c952383-0b1b-4e2f-a28b-aa930701e18c" providerId="ADAL" clId="{6A69E4D1-AD11-4695-9802-6D75D5B8EF80}" dt="2021-02-17T04:38:02.962" v="828" actId="2696"/>
        <pc:sldMkLst>
          <pc:docMk/>
          <pc:sldMk cId="224343854" sldId="345"/>
        </pc:sldMkLst>
        <pc:spChg chg="add del mod">
          <ac:chgData name="มุกขรินทร์ คำประสาตร์" userId="6c952383-0b1b-4e2f-a28b-aa930701e18c" providerId="ADAL" clId="{6A69E4D1-AD11-4695-9802-6D75D5B8EF80}" dt="2021-02-17T04:32:28.920" v="815" actId="478"/>
          <ac:spMkLst>
            <pc:docMk/>
            <pc:sldMk cId="224343854" sldId="345"/>
            <ac:spMk id="3" creationId="{37E2C5BB-7BE7-42A5-A8F0-919B7970D709}"/>
          </ac:spMkLst>
        </pc:spChg>
        <pc:spChg chg="add del">
          <ac:chgData name="มุกขรินทร์ คำประสาตร์" userId="6c952383-0b1b-4e2f-a28b-aa930701e18c" providerId="ADAL" clId="{6A69E4D1-AD11-4695-9802-6D75D5B8EF80}" dt="2021-02-17T04:32:35.943" v="817"/>
          <ac:spMkLst>
            <pc:docMk/>
            <pc:sldMk cId="224343854" sldId="345"/>
            <ac:spMk id="4" creationId="{70DD027A-C347-4022-A91D-B2D9C9339313}"/>
          </ac:spMkLst>
        </pc:spChg>
        <pc:spChg chg="del mod">
          <ac:chgData name="มุกขรินทร์ คำประสาตร์" userId="6c952383-0b1b-4e2f-a28b-aa930701e18c" providerId="ADAL" clId="{6A69E4D1-AD11-4695-9802-6D75D5B8EF80}" dt="2021-02-17T04:32:26.481" v="814" actId="478"/>
          <ac:spMkLst>
            <pc:docMk/>
            <pc:sldMk cId="224343854" sldId="345"/>
            <ac:spMk id="46082" creationId="{B8E04756-5FEE-4427-9FE6-0F32F52D28C9}"/>
          </ac:spMkLst>
        </pc:spChg>
      </pc:sldChg>
      <pc:sldChg chg="modSp add">
        <pc:chgData name="มุกขรินทร์ คำประสาตร์" userId="6c952383-0b1b-4e2f-a28b-aa930701e18c" providerId="ADAL" clId="{6A69E4D1-AD11-4695-9802-6D75D5B8EF80}" dt="2021-02-17T04:51:41.059" v="994" actId="2711"/>
        <pc:sldMkLst>
          <pc:docMk/>
          <pc:sldMk cId="2056282161" sldId="345"/>
        </pc:sldMkLst>
        <pc:graphicFrameChg chg="mod modGraphic">
          <ac:chgData name="มุกขรินทร์ คำประสาตร์" userId="6c952383-0b1b-4e2f-a28b-aa930701e18c" providerId="ADAL" clId="{6A69E4D1-AD11-4695-9802-6D75D5B8EF80}" dt="2021-02-17T04:51:41.059" v="994" actId="2711"/>
          <ac:graphicFrameMkLst>
            <pc:docMk/>
            <pc:sldMk cId="2056282161" sldId="345"/>
            <ac:graphicFrameMk id="84037" creationId="{E9E5A9F7-026B-4220-B003-67E4C7C81B64}"/>
          </ac:graphicFrameMkLst>
        </pc:graphicFrameChg>
      </pc:sldChg>
      <pc:sldChg chg="modSp add">
        <pc:chgData name="มุกขรินทร์ คำประสาตร์" userId="6c952383-0b1b-4e2f-a28b-aa930701e18c" providerId="ADAL" clId="{6A69E4D1-AD11-4695-9802-6D75D5B8EF80}" dt="2021-02-17T04:53:13.941" v="1014" actId="1076"/>
        <pc:sldMkLst>
          <pc:docMk/>
          <pc:sldMk cId="3341509510" sldId="346"/>
        </pc:sldMkLst>
        <pc:spChg chg="mod">
          <ac:chgData name="มุกขรินทร์ คำประสาตร์" userId="6c952383-0b1b-4e2f-a28b-aa930701e18c" providerId="ADAL" clId="{6A69E4D1-AD11-4695-9802-6D75D5B8EF80}" dt="2021-02-17T04:53:13.941" v="1014" actId="1076"/>
          <ac:spMkLst>
            <pc:docMk/>
            <pc:sldMk cId="3341509510" sldId="346"/>
            <ac:spMk id="75778" creationId="{2A9F283F-0007-4FC9-872D-3E88381CEA7E}"/>
          </ac:spMkLst>
        </pc:spChg>
        <pc:spChg chg="mod">
          <ac:chgData name="มุกขรินทร์ คำประสาตร์" userId="6c952383-0b1b-4e2f-a28b-aa930701e18c" providerId="ADAL" clId="{6A69E4D1-AD11-4695-9802-6D75D5B8EF80}" dt="2021-02-17T04:53:10.605" v="1013" actId="1076"/>
          <ac:spMkLst>
            <pc:docMk/>
            <pc:sldMk cId="3341509510" sldId="346"/>
            <ac:spMk id="75779" creationId="{E9E4D359-F9A9-4B98-91A9-F36361FCA284}"/>
          </ac:spMkLst>
        </pc:spChg>
        <pc:graphicFrameChg chg="mod modGraphic">
          <ac:chgData name="มุกขรินทร์ คำประสาตร์" userId="6c952383-0b1b-4e2f-a28b-aa930701e18c" providerId="ADAL" clId="{6A69E4D1-AD11-4695-9802-6D75D5B8EF80}" dt="2021-02-17T04:53:06.309" v="1012" actId="1076"/>
          <ac:graphicFrameMkLst>
            <pc:docMk/>
            <pc:sldMk cId="3341509510" sldId="346"/>
            <ac:graphicFrameMk id="84037" creationId="{E9E5A9F7-026B-4220-B003-67E4C7C81B64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6F53480-B81A-44B0-9684-1902292027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C91FA09-7CA6-42F9-AEB8-780A104CA9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E6FE88DC-E317-40FE-A5B2-BBAB1AED676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7488"/>
            <a:ext cx="298291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392ECC47-3B19-4C59-9352-BE4DFDBF73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107488"/>
            <a:ext cx="2981325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CDE09B-21D0-4458-84EE-30F13C15A233}" type="slidenum">
              <a:rPr lang="en-US" altLang="th-TH"/>
              <a:pPr/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0128282-EE37-4F0A-95E1-824F7BFC0A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6E2650D-B832-460D-B97A-150906C81F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A0BD6684-7DAE-46D3-949D-5AA2246415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2988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491B821A-B298-4F1B-8110-33CAD3D1DA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54538"/>
            <a:ext cx="55054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843E264D-4A4F-4E8B-8DC2-99C53FEAC4D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5900"/>
            <a:ext cx="2982913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6AB03FD6-AD18-4B0C-B72C-2EC72263F6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105900"/>
            <a:ext cx="2982912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anose="02020603050405020304" pitchFamily="18" charset="0"/>
              </a:defRPr>
            </a:lvl1pPr>
          </a:lstStyle>
          <a:p>
            <a:fld id="{3EF5933F-431A-45B4-9B99-DBAB8C9C82EA}" type="slidenum">
              <a:rPr lang="en-US" altLang="th-TH"/>
              <a:pPr/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4E2E658D-7AB4-4FB8-A301-CAD6FF86F0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3DC0B27C-6CAB-462F-ABDB-3DA74EEE985B}" type="slidenum">
              <a:rPr kumimoji="0" lang="en-US" altLang="th-TH" sz="1200">
                <a:latin typeface="Times New Roman" panose="02020603050405020304" pitchFamily="18" charset="0"/>
              </a:rPr>
              <a:pPr eaLnBrk="1" hangingPunct="1"/>
              <a:t>55</a:t>
            </a:fld>
            <a:endParaRPr kumimoji="0" lang="th-TH" altLang="th-TH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51DE09A-07F9-49E6-9760-F640B92653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69641215-1496-49FD-8DBA-14F3802F5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554538"/>
            <a:ext cx="5046663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83656-C1E2-489A-AAA4-9BBA2F4D305B}" type="slidenum">
              <a:rPr lang="en-US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98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5763-7573-40B6-9006-13DE8F5EBFE3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35212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D171-2568-4CA6-A118-15AA2ED37685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86427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5516A5-9CDC-4F17-8CD5-370B0C44E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3E95416-82FC-4AD3-B293-7B4653D80E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7B505A5B-5F7C-4243-B5F2-A2F5F9493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8C9C1-F93D-4C8D-97D1-9C460EC3235A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149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FD04-3746-4007-AC25-A367E785B5AA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1381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F55D-E95D-4EE0-B96B-A65E52E259F3}" type="slidenum">
              <a:rPr lang="en-US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30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8229-35F5-42B0-A046-91E01D0E3CB4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81855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3014-F0B3-4EBB-8926-640F20FC3640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25678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F79E-7301-4BF8-929C-B32029ADCF02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8440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7512-CCC5-4AD2-9618-F73CC907CB43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25553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0BAD6E-EF55-424C-8BF4-91319B93DC0D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53969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DC3A-1F6B-4BD2-B748-EC99A5D01239}" type="slidenum">
              <a:rPr lang="en-US" altLang="th-TH" smtClean="0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71743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083656-C1E2-489A-AAA4-9BBA2F4D305B}" type="slidenum">
              <a:rPr lang="en-US" altLang="th-TH" smtClean="0"/>
              <a:pPr/>
              <a:t>‹#›</a:t>
            </a:fld>
            <a:endParaRPr lang="th-TH" altLang="th-TH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9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connect.bpweb.bp.com/Cv/D1/D66/C82396.doc" TargetMode="External"/><Relationship Id="rId7" Type="http://schemas.openxmlformats.org/officeDocument/2006/relationships/image" Target="../media/image15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nnect.bpweb.bp.com/Sound/D1/D66/S82396.wav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DE570D98-A4E7-470A-B9D7-08D3B7BBE3E3}"/>
              </a:ext>
            </a:extLst>
          </p:cNvPr>
          <p:cNvSpPr txBox="1"/>
          <p:nvPr/>
        </p:nvSpPr>
        <p:spPr>
          <a:xfrm>
            <a:off x="451320" y="476672"/>
            <a:ext cx="824135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6000" b="1" kern="10" dirty="0">
                <a:ln w="9525">
                  <a:round/>
                  <a:headEnd/>
                  <a:tailEnd/>
                </a:ln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องค์ประกอบของการจัดการองค์ความรู้</a:t>
            </a:r>
          </a:p>
          <a:p>
            <a:pPr algn="ctr"/>
            <a:r>
              <a:rPr lang="th-TH" sz="5000" b="1" kern="10" dirty="0">
                <a:ln w="9525">
                  <a:round/>
                  <a:headEnd/>
                  <a:tailEnd/>
                </a:ln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algn="ctr"/>
            <a:r>
              <a:rPr lang="th-TH" sz="5000" b="1" kern="10" dirty="0">
                <a:ln w="9525">
                  <a:round/>
                  <a:headEnd/>
                  <a:tailEnd/>
                </a:ln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</a:t>
            </a:r>
          </a:p>
          <a:p>
            <a:pPr algn="ctr"/>
            <a:r>
              <a:rPr lang="th-TH" sz="5000" b="1" kern="10" dirty="0">
                <a:ln w="9525">
                  <a:round/>
                  <a:headEnd/>
                  <a:tailEnd/>
                </a:ln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กระบวนการความรู้</a:t>
            </a:r>
            <a:endParaRPr lang="th-TH" sz="5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C030F849-C71E-43E9-A578-D2F04FC95BCA}"/>
              </a:ext>
            </a:extLst>
          </p:cNvPr>
          <p:cNvSpPr txBox="1"/>
          <p:nvPr/>
        </p:nvSpPr>
        <p:spPr>
          <a:xfrm>
            <a:off x="1691679" y="4509120"/>
            <a:ext cx="57606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000" b="1" kern="10" dirty="0">
                <a:ln w="9525">
                  <a:round/>
                  <a:headEnd/>
                  <a:tailEnd/>
                </a:ln>
                <a:latin typeface="TH SarabunPSK" panose="020B0500040200020003" pitchFamily="34" charset="-34"/>
                <a:cs typeface="TH SarabunPSK" panose="020B0500040200020003" pitchFamily="34" charset="-34"/>
              </a:rPr>
              <a:t>โดย </a:t>
            </a:r>
          </a:p>
          <a:p>
            <a:pPr algn="ctr"/>
            <a:r>
              <a:rPr lang="th-TH" sz="5000" b="1" kern="10" dirty="0">
                <a:ln w="9525">
                  <a:round/>
                  <a:headEnd/>
                  <a:tailEnd/>
                </a:ln>
                <a:latin typeface="TH SarabunPSK" panose="020B0500040200020003" pitchFamily="34" charset="-34"/>
                <a:cs typeface="TH SarabunPSK" panose="020B0500040200020003" pitchFamily="34" charset="-34"/>
              </a:rPr>
              <a:t>ผศ.ปรานี พรรณวิเชียร</a:t>
            </a:r>
            <a:endParaRPr lang="th-TH" sz="5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en-US" altLang="th-TH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Internatlization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1F73E4D-7913-453B-A74B-F10DCB84E1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3744416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เป็นการแปลง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มาเป็น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มักจะเกิดจากการนำความรู้ที่เรียนรู้มาไปปฏิบัติ</a:t>
            </a:r>
          </a:p>
          <a:p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Picture 4" descr="pe01846_">
            <a:extLst>
              <a:ext uri="{FF2B5EF4-FFF2-40B4-BE49-F238E27FC236}">
                <a16:creationId xmlns:a16="http://schemas.microsoft.com/office/drawing/2014/main" id="{3FBF3BFA-8B13-4991-B3D4-4FF5EA5CB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443" y="4365104"/>
            <a:ext cx="4583113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009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6A1A4B6-9C35-4821-8125-B833E82C5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6955" y="708670"/>
            <a:ext cx="8060313" cy="684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มีการแบ่งความรู้ออกเป็น 3 ประเภท (</a:t>
            </a:r>
            <a:r>
              <a:rPr lang="en-US" sz="4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Leif </a:t>
            </a:r>
            <a:r>
              <a:rPr lang="en-US" sz="42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Edvinsson</a:t>
            </a:r>
            <a:r>
              <a:rPr lang="en-US" sz="4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4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068C38B-88E3-43E0-96F6-8A107664C4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339137" cy="4232498"/>
          </a:xfrm>
        </p:spPr>
        <p:txBody>
          <a:bodyPr/>
          <a:lstStyle/>
          <a:p>
            <a:pPr algn="thaiDist"/>
            <a:r>
              <a:rPr lang="en-US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Individual Knowledge : </a:t>
            </a: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ความรู้เฉพาะบุคคล</a:t>
            </a:r>
          </a:p>
          <a:p>
            <a:pPr algn="thaiDist"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เป็นความรู้ที่อยู่ในตัวพนักงานแต่ละคน หรือเป็นความรู้ที่อยู่ในหัวของพนักงาน</a:t>
            </a:r>
          </a:p>
          <a:p>
            <a:pPr algn="thaiDist"/>
            <a:r>
              <a:rPr lang="en-US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Organizational Knowledge : </a:t>
            </a: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ความรู้ขององค์กร</a:t>
            </a:r>
          </a:p>
          <a:p>
            <a:pPr algn="thaiDist"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เป็นความรู้ที่ได้จากการแลกเปลี่ยนเรียนรู้ระหว่างพนักงานที่อยู่ในกลุ่มหรือฝ่ายงาน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ในองค์กร ทำให้เกิดเป็นความรู้โดยรวมขององค์กร</a:t>
            </a:r>
          </a:p>
          <a:p>
            <a:pPr algn="thaiDist"/>
            <a:r>
              <a:rPr lang="en-US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Structural Knowledge</a:t>
            </a: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ความรู้ที่เป็นระบบ</a:t>
            </a:r>
          </a:p>
          <a:p>
            <a:pPr algn="thaiDist"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เป็นความรู้ที่เกิดจาการสร้างหรือต่อยอดองค์ความรู้ ผ่านกระบวนการ คู่มือ จรรยาบรรณ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ในองค์กร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6A1A4B6-9C35-4821-8125-B833E82C5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6955" y="476672"/>
            <a:ext cx="8060313" cy="91662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มุมมองของ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Dave Snowden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เกี่ยวกับความรู้</a:t>
            </a:r>
          </a:p>
        </p:txBody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185FAAD0-16F6-4A1F-A05A-D99784BE93B7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954613"/>
            <a:ext cx="3581400" cy="4267200"/>
            <a:chOff x="864" y="1152"/>
            <a:chExt cx="2256" cy="2688"/>
          </a:xfrm>
        </p:grpSpPr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8C210A9B-ECFE-4D60-9164-16A5A60D5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152"/>
              <a:ext cx="2256" cy="2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64C2B985-70D0-48B7-B8B5-210FCEA999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52"/>
              <a:ext cx="1104" cy="2688"/>
            </a:xfrm>
            <a:prstGeom prst="line">
              <a:avLst/>
            </a:prstGeom>
            <a:noFill/>
            <a:ln w="1016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2642F7C1-5E52-4C57-B968-84FC8FA3A1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168"/>
              <a:ext cx="10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sz="36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Tacit</a:t>
              </a:r>
              <a:endParaRPr lang="th-TH" altLang="th-TH" sz="3600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775E0F8F-2687-407D-8434-2AA80472AD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344"/>
              <a:ext cx="10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sz="3600" b="1" dirty="0">
                  <a:solidFill>
                    <a:schemeClr val="bg2"/>
                  </a:solidFill>
                  <a:latin typeface="Angsana New" panose="02020603050405020304" pitchFamily="18" charset="-34"/>
                </a:rPr>
                <a:t>Explicit</a:t>
              </a:r>
              <a:endParaRPr lang="th-TH" altLang="th-TH" sz="3600" b="1" dirty="0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</p:grpSp>
      <p:sp>
        <p:nvSpPr>
          <p:cNvPr id="11" name="Line 12">
            <a:extLst>
              <a:ext uri="{FF2B5EF4-FFF2-40B4-BE49-F238E27FC236}">
                <a16:creationId xmlns:a16="http://schemas.microsoft.com/office/drawing/2014/main" id="{07707D83-335B-48B0-A64F-38E5BC6AD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954613"/>
            <a:ext cx="0" cy="4191000"/>
          </a:xfrm>
          <a:prstGeom prst="line">
            <a:avLst/>
          </a:prstGeom>
          <a:noFill/>
          <a:ln w="57150">
            <a:solidFill>
              <a:schemeClr val="accent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h-TH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8E4F5BCA-83EF-40FE-902E-4D637EB33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183213"/>
            <a:ext cx="2667000" cy="350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200" b="1" u="sng" dirty="0">
                <a:latin typeface="Angsana New" panose="02020603050405020304" pitchFamily="18" charset="-34"/>
              </a:rPr>
              <a:t>A</a:t>
            </a:r>
            <a:r>
              <a:rPr lang="en-US" altLang="th-TH" sz="3200" b="1" dirty="0">
                <a:latin typeface="Angsana New" panose="02020603050405020304" pitchFamily="18" charset="-34"/>
              </a:rPr>
              <a:t>rtefacts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200" b="1" u="sng" dirty="0">
                <a:latin typeface="Angsana New" panose="02020603050405020304" pitchFamily="18" charset="-34"/>
              </a:rPr>
              <a:t>S</a:t>
            </a:r>
            <a:r>
              <a:rPr lang="en-US" altLang="th-TH" sz="3200" b="1" dirty="0">
                <a:latin typeface="Angsana New" panose="02020603050405020304" pitchFamily="18" charset="-34"/>
              </a:rPr>
              <a:t>kills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200" b="1" u="sng" dirty="0">
                <a:latin typeface="Angsana New" panose="02020603050405020304" pitchFamily="18" charset="-34"/>
              </a:rPr>
              <a:t>H</a:t>
            </a:r>
            <a:r>
              <a:rPr lang="en-US" altLang="th-TH" sz="3200" b="1" dirty="0">
                <a:latin typeface="Angsana New" panose="02020603050405020304" pitchFamily="18" charset="-34"/>
              </a:rPr>
              <a:t>euristics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200" b="1" u="sng" dirty="0">
                <a:latin typeface="Angsana New" panose="02020603050405020304" pitchFamily="18" charset="-34"/>
              </a:rPr>
              <a:t>E</a:t>
            </a:r>
            <a:r>
              <a:rPr lang="en-US" altLang="th-TH" sz="3200" b="1" dirty="0">
                <a:latin typeface="Angsana New" panose="02020603050405020304" pitchFamily="18" charset="-34"/>
              </a:rPr>
              <a:t>xperience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200" b="1" u="sng" dirty="0">
                <a:latin typeface="Angsana New" panose="02020603050405020304" pitchFamily="18" charset="-34"/>
              </a:rPr>
              <a:t>N</a:t>
            </a:r>
            <a:r>
              <a:rPr lang="en-US" altLang="th-TH" sz="3200" b="1" dirty="0">
                <a:latin typeface="Angsana New" panose="02020603050405020304" pitchFamily="18" charset="-34"/>
              </a:rPr>
              <a:t>atural Talent</a:t>
            </a:r>
            <a:endParaRPr lang="th-TH" altLang="th-TH" sz="3200" b="1" dirty="0"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3979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6A1A4B6-9C35-4821-8125-B833E82C5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6955" y="548680"/>
            <a:ext cx="8060313" cy="84461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นิยามของ “การจัดการความรู้”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068C38B-88E3-43E0-96F6-8A107664C4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339137" cy="4232498"/>
          </a:xfrm>
        </p:spPr>
        <p:txBody>
          <a:bodyPr>
            <a:normAutofit fontScale="92500" lnSpcReduction="10000"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ศ. นพ. วิจารณ์ พาน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ิช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กล่าวว่า การจัดการความรู้ หมายถึง การยกระดับความรู้ขององค์กร เพื่อสร้างผลประโยชน์จากต้นทุนทางปัญญา โดยเป็นกิจกรรม ที่ซับซ้อนและกว้างขวาง ไม่สามารถให้นิยามด้วยถ้อยคำสั้นๆ ได้ ดังนั้น ต้องให้นิยามหลายข้อจึงจะครอบคลุมความหมายได้แก่ 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- การรวบรวม การจัดระบบ การจัดเก็บ และการเข้าถึงข้อมูลเพื่อสร้างเป็นความรู้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- การจัดการความรู้เกี่ยวข้องกับการแลกเปลี่ยนความรู้ 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- การจัดการความรู้ต้องอาศัยผู้รู้ในการตีความและประยุกต์ใช้ความรู้ ในการสร้างนวัตกรรมและเป็นผู้นำทางในองค์กร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- การเพิ่มประสิทธิผลขององค์กร การจัดการความรู้เกิดขึ้นเพราะมีความเชื่อว่าจะช่วยสร้างความมีชีวิตชีวาและความสำเร็จในองค์กร </a:t>
            </a:r>
          </a:p>
        </p:txBody>
      </p:sp>
    </p:spTree>
    <p:extLst>
      <p:ext uri="{BB962C8B-B14F-4D97-AF65-F5344CB8AC3E}">
        <p14:creationId xmlns:p14="http://schemas.microsoft.com/office/powerpoint/2010/main" val="3873406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446114"/>
            <a:ext cx="8020372" cy="1004644"/>
          </a:xfrm>
        </p:spPr>
        <p:txBody>
          <a:bodyPr>
            <a:normAutofit/>
          </a:bodyPr>
          <a:lstStyle/>
          <a:p>
            <a:r>
              <a:rPr lang="th-TH" altLang="th-TH" sz="4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กรอบความคิดการจัดการความรู้ของ </a:t>
            </a:r>
            <a:r>
              <a:rPr lang="en-US" altLang="th-TH" sz="4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Carla O’Dell</a:t>
            </a:r>
            <a:endParaRPr lang="th-TH" altLang="th-TH" sz="4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2" name="กลุ่ม 21">
            <a:extLst>
              <a:ext uri="{FF2B5EF4-FFF2-40B4-BE49-F238E27FC236}">
                <a16:creationId xmlns:a16="http://schemas.microsoft.com/office/drawing/2014/main" id="{8F8361A4-7CF5-45BB-9087-E0BB8856EF0B}"/>
              </a:ext>
            </a:extLst>
          </p:cNvPr>
          <p:cNvGrpSpPr/>
          <p:nvPr/>
        </p:nvGrpSpPr>
        <p:grpSpPr>
          <a:xfrm>
            <a:off x="1000286" y="1700808"/>
            <a:ext cx="7620000" cy="4329113"/>
            <a:chOff x="1066800" y="1676400"/>
            <a:chExt cx="7620000" cy="4329113"/>
          </a:xfrm>
        </p:grpSpPr>
        <p:sp>
          <p:nvSpPr>
            <p:cNvPr id="23" name="Text Box 3">
              <a:extLst>
                <a:ext uri="{FF2B5EF4-FFF2-40B4-BE49-F238E27FC236}">
                  <a16:creationId xmlns:a16="http://schemas.microsoft.com/office/drawing/2014/main" id="{90679066-7205-4D89-9CC8-3AB0247950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2057400"/>
              <a:ext cx="18288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/>
                <a:t>1. </a:t>
              </a:r>
              <a:r>
                <a:rPr lang="th-TH" altLang="th-TH" sz="3600" b="1"/>
                <a:t>วางแผน</a:t>
              </a:r>
            </a:p>
          </p:txBody>
        </p:sp>
        <p:sp>
          <p:nvSpPr>
            <p:cNvPr id="24" name="Text Box 4">
              <a:extLst>
                <a:ext uri="{FF2B5EF4-FFF2-40B4-BE49-F238E27FC236}">
                  <a16:creationId xmlns:a16="http://schemas.microsoft.com/office/drawing/2014/main" id="{94DEE7BD-EB94-428E-B934-F590E81F51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2200" y="3429000"/>
              <a:ext cx="18288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/>
                <a:t>2</a:t>
              </a:r>
              <a:r>
                <a:rPr lang="en-US" altLang="th-TH" b="1"/>
                <a:t>. </a:t>
              </a:r>
              <a:r>
                <a:rPr lang="th-TH" altLang="th-TH" sz="3600" b="1"/>
                <a:t>ออกแบบ</a:t>
              </a:r>
            </a:p>
          </p:txBody>
        </p:sp>
        <p:sp>
          <p:nvSpPr>
            <p:cNvPr id="25" name="Text Box 5">
              <a:extLst>
                <a:ext uri="{FF2B5EF4-FFF2-40B4-BE49-F238E27FC236}">
                  <a16:creationId xmlns:a16="http://schemas.microsoft.com/office/drawing/2014/main" id="{CB126B5A-77EE-4AC2-9A39-3452322E9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4648200"/>
              <a:ext cx="18288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/>
                <a:t>3</a:t>
              </a:r>
              <a:r>
                <a:rPr lang="en-US" altLang="th-TH" b="1"/>
                <a:t>. </a:t>
              </a:r>
              <a:r>
                <a:rPr lang="th-TH" altLang="th-TH" sz="3600" b="1"/>
                <a:t>ปฏิบัติ</a:t>
              </a:r>
            </a:p>
          </p:txBody>
        </p:sp>
        <p:sp>
          <p:nvSpPr>
            <p:cNvPr id="26" name="Text Box 6">
              <a:extLst>
                <a:ext uri="{FF2B5EF4-FFF2-40B4-BE49-F238E27FC236}">
                  <a16:creationId xmlns:a16="http://schemas.microsoft.com/office/drawing/2014/main" id="{7554738B-527D-48BF-991D-F2EFA33735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3352800"/>
              <a:ext cx="18288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/>
                <a:t>4</a:t>
              </a:r>
              <a:r>
                <a:rPr lang="en-US" altLang="th-TH" b="1"/>
                <a:t>. </a:t>
              </a:r>
              <a:r>
                <a:rPr lang="th-TH" altLang="th-TH" sz="3600" b="1"/>
                <a:t>ขยายผล</a:t>
              </a:r>
            </a:p>
          </p:txBody>
        </p:sp>
        <p:sp>
          <p:nvSpPr>
            <p:cNvPr id="27" name="Text Box 7">
              <a:extLst>
                <a:ext uri="{FF2B5EF4-FFF2-40B4-BE49-F238E27FC236}">
                  <a16:creationId xmlns:a16="http://schemas.microsoft.com/office/drawing/2014/main" id="{662F3EF6-2807-4401-9439-EA622EC14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6670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h-TH" altLang="th-TH" sz="3200" b="1" dirty="0"/>
                <a:t>การกำหนดสิ่งสำคัญ ที่องค์กรต้องทำให้สำเร็จ</a:t>
              </a:r>
            </a:p>
          </p:txBody>
        </p:sp>
        <p:sp>
          <p:nvSpPr>
            <p:cNvPr id="28" name="Arc 8">
              <a:extLst>
                <a:ext uri="{FF2B5EF4-FFF2-40B4-BE49-F238E27FC236}">
                  <a16:creationId xmlns:a16="http://schemas.microsoft.com/office/drawing/2014/main" id="{6D3902D1-858F-4712-9236-CFE1F6827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0" y="2286000"/>
              <a:ext cx="1676400" cy="12954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29" name="Arc 9">
              <a:extLst>
                <a:ext uri="{FF2B5EF4-FFF2-40B4-BE49-F238E27FC236}">
                  <a16:creationId xmlns:a16="http://schemas.microsoft.com/office/drawing/2014/main" id="{6E46DE3F-34B0-44BA-B64A-5A0FF772098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334000" y="3657600"/>
              <a:ext cx="1854200" cy="1292225"/>
            </a:xfrm>
            <a:custGeom>
              <a:avLst/>
              <a:gdLst>
                <a:gd name="T0" fmla="*/ 0 w 23880"/>
                <a:gd name="T1" fmla="*/ 2147483647 h 21600"/>
                <a:gd name="T2" fmla="*/ 2147483647 w 23880"/>
                <a:gd name="T3" fmla="*/ 2147483647 h 21600"/>
                <a:gd name="T4" fmla="*/ 2147483647 w 2388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3880"/>
                <a:gd name="T10" fmla="*/ 0 h 21600"/>
                <a:gd name="T11" fmla="*/ 23880 w 2388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880" h="21600" fill="none" extrusionOk="0">
                  <a:moveTo>
                    <a:pt x="-1" y="170"/>
                  </a:moveTo>
                  <a:cubicBezTo>
                    <a:pt x="898" y="57"/>
                    <a:pt x="1803" y="-1"/>
                    <a:pt x="2710" y="0"/>
                  </a:cubicBezTo>
                  <a:cubicBezTo>
                    <a:pt x="12986" y="0"/>
                    <a:pt x="21840" y="7240"/>
                    <a:pt x="23880" y="17312"/>
                  </a:cubicBezTo>
                </a:path>
                <a:path w="23880" h="21600" stroke="0" extrusionOk="0">
                  <a:moveTo>
                    <a:pt x="-1" y="170"/>
                  </a:moveTo>
                  <a:cubicBezTo>
                    <a:pt x="898" y="57"/>
                    <a:pt x="1803" y="-1"/>
                    <a:pt x="2710" y="0"/>
                  </a:cubicBezTo>
                  <a:cubicBezTo>
                    <a:pt x="12986" y="0"/>
                    <a:pt x="21840" y="7240"/>
                    <a:pt x="23880" y="17312"/>
                  </a:cubicBezTo>
                  <a:lnTo>
                    <a:pt x="271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30" name="Arc 10">
              <a:extLst>
                <a:ext uri="{FF2B5EF4-FFF2-40B4-BE49-F238E27FC236}">
                  <a16:creationId xmlns:a16="http://schemas.microsoft.com/office/drawing/2014/main" id="{7910F872-0C5B-435B-8F2F-54F481F704A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438400" y="3886200"/>
              <a:ext cx="1585913" cy="1143000"/>
            </a:xfrm>
            <a:custGeom>
              <a:avLst/>
              <a:gdLst>
                <a:gd name="T0" fmla="*/ 0 w 22352"/>
                <a:gd name="T1" fmla="*/ 101945906 h 21600"/>
                <a:gd name="T2" fmla="*/ 2147483647 w 22352"/>
                <a:gd name="T3" fmla="*/ 2147483647 h 21600"/>
                <a:gd name="T4" fmla="*/ 2147483647 w 22352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2352"/>
                <a:gd name="T10" fmla="*/ 0 h 21600"/>
                <a:gd name="T11" fmla="*/ 22352 w 2235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352" h="21600" fill="none" extrusionOk="0">
                  <a:moveTo>
                    <a:pt x="0" y="13"/>
                  </a:moveTo>
                  <a:cubicBezTo>
                    <a:pt x="250" y="4"/>
                    <a:pt x="501" y="-1"/>
                    <a:pt x="752" y="0"/>
                  </a:cubicBezTo>
                  <a:cubicBezTo>
                    <a:pt x="12681" y="0"/>
                    <a:pt x="22352" y="9670"/>
                    <a:pt x="22352" y="21600"/>
                  </a:cubicBezTo>
                </a:path>
                <a:path w="22352" h="21600" stroke="0" extrusionOk="0">
                  <a:moveTo>
                    <a:pt x="0" y="13"/>
                  </a:moveTo>
                  <a:cubicBezTo>
                    <a:pt x="250" y="4"/>
                    <a:pt x="501" y="-1"/>
                    <a:pt x="752" y="0"/>
                  </a:cubicBezTo>
                  <a:cubicBezTo>
                    <a:pt x="12681" y="0"/>
                    <a:pt x="22352" y="9670"/>
                    <a:pt x="22352" y="21600"/>
                  </a:cubicBezTo>
                  <a:lnTo>
                    <a:pt x="752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31" name="Arc 12">
              <a:extLst>
                <a:ext uri="{FF2B5EF4-FFF2-40B4-BE49-F238E27FC236}">
                  <a16:creationId xmlns:a16="http://schemas.microsoft.com/office/drawing/2014/main" id="{EA658E82-AFB5-48BD-BDEA-C8F140D06B2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286000" y="2287588"/>
              <a:ext cx="1689100" cy="1120775"/>
            </a:xfrm>
            <a:custGeom>
              <a:avLst/>
              <a:gdLst>
                <a:gd name="T0" fmla="*/ 2147483647 w 23740"/>
                <a:gd name="T1" fmla="*/ 2147483647 h 24439"/>
                <a:gd name="T2" fmla="*/ 2147483647 w 23740"/>
                <a:gd name="T3" fmla="*/ 0 h 24439"/>
                <a:gd name="T4" fmla="*/ 2147483647 w 23740"/>
                <a:gd name="T5" fmla="*/ 2147483647 h 24439"/>
                <a:gd name="T6" fmla="*/ 0 60000 65536"/>
                <a:gd name="T7" fmla="*/ 0 60000 65536"/>
                <a:gd name="T8" fmla="*/ 0 60000 65536"/>
                <a:gd name="T9" fmla="*/ 0 w 23740"/>
                <a:gd name="T10" fmla="*/ 0 h 24439"/>
                <a:gd name="T11" fmla="*/ 23740 w 23740"/>
                <a:gd name="T12" fmla="*/ 24439 h 24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740" h="24439" fill="none" extrusionOk="0">
                  <a:moveTo>
                    <a:pt x="23739" y="24332"/>
                  </a:moveTo>
                  <a:cubicBezTo>
                    <a:pt x="23028" y="24403"/>
                    <a:pt x="22314" y="24438"/>
                    <a:pt x="21600" y="24439"/>
                  </a:cubicBezTo>
                  <a:cubicBezTo>
                    <a:pt x="9670" y="24439"/>
                    <a:pt x="0" y="14768"/>
                    <a:pt x="0" y="2839"/>
                  </a:cubicBezTo>
                  <a:cubicBezTo>
                    <a:pt x="-1" y="1889"/>
                    <a:pt x="62" y="941"/>
                    <a:pt x="187" y="0"/>
                  </a:cubicBezTo>
                </a:path>
                <a:path w="23740" h="24439" stroke="0" extrusionOk="0">
                  <a:moveTo>
                    <a:pt x="23739" y="24332"/>
                  </a:moveTo>
                  <a:cubicBezTo>
                    <a:pt x="23028" y="24403"/>
                    <a:pt x="22314" y="24438"/>
                    <a:pt x="21600" y="24439"/>
                  </a:cubicBezTo>
                  <a:cubicBezTo>
                    <a:pt x="9670" y="24439"/>
                    <a:pt x="0" y="14768"/>
                    <a:pt x="0" y="2839"/>
                  </a:cubicBezTo>
                  <a:cubicBezTo>
                    <a:pt x="-1" y="1889"/>
                    <a:pt x="62" y="941"/>
                    <a:pt x="187" y="0"/>
                  </a:cubicBezTo>
                  <a:lnTo>
                    <a:pt x="21600" y="283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32" name="Text Box 13">
              <a:extLst>
                <a:ext uri="{FF2B5EF4-FFF2-40B4-BE49-F238E27FC236}">
                  <a16:creationId xmlns:a16="http://schemas.microsoft.com/office/drawing/2014/main" id="{0C4716EF-3C33-481F-A1A8-A5E066B2C1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800" y="1676400"/>
              <a:ext cx="14478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h-TH" altLang="th-TH" sz="2800" b="1" dirty="0">
                  <a:solidFill>
                    <a:srgbClr val="D60093"/>
                  </a:solidFill>
                </a:rPr>
                <a:t>โครงสร้าง</a:t>
              </a:r>
            </a:p>
          </p:txBody>
        </p:sp>
        <p:sp>
          <p:nvSpPr>
            <p:cNvPr id="33" name="Text Box 14">
              <a:extLst>
                <a:ext uri="{FF2B5EF4-FFF2-40B4-BE49-F238E27FC236}">
                  <a16:creationId xmlns:a16="http://schemas.microsoft.com/office/drawing/2014/main" id="{BF3BE234-6D3D-4E2E-97C3-F0170EF2AC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39000" y="1828800"/>
              <a:ext cx="1447800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h-TH" altLang="th-TH" sz="2800" b="1">
                  <a:solidFill>
                    <a:srgbClr val="D60093"/>
                  </a:solidFill>
                </a:rPr>
                <a:t>วัฒนธรรมองค์กร</a:t>
              </a:r>
            </a:p>
          </p:txBody>
        </p:sp>
        <p:sp>
          <p:nvSpPr>
            <p:cNvPr id="34" name="Text Box 15">
              <a:extLst>
                <a:ext uri="{FF2B5EF4-FFF2-40B4-BE49-F238E27FC236}">
                  <a16:creationId xmlns:a16="http://schemas.microsoft.com/office/drawing/2014/main" id="{03420367-579A-41F8-9569-13FBAE846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6600" y="5410200"/>
              <a:ext cx="14478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h-TH" altLang="th-TH" sz="2800" b="1">
                  <a:solidFill>
                    <a:srgbClr val="D60093"/>
                  </a:solidFill>
                </a:rPr>
                <a:t>การวัดผล</a:t>
              </a:r>
            </a:p>
          </p:txBody>
        </p:sp>
        <p:sp>
          <p:nvSpPr>
            <p:cNvPr id="35" name="Text Box 16">
              <a:extLst>
                <a:ext uri="{FF2B5EF4-FFF2-40B4-BE49-F238E27FC236}">
                  <a16:creationId xmlns:a16="http://schemas.microsoft.com/office/drawing/2014/main" id="{278280FB-C7D4-4702-B5A9-EBDECF3C38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00" y="5486400"/>
              <a:ext cx="14478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h-TH" altLang="th-TH" sz="2800" b="1">
                  <a:solidFill>
                    <a:srgbClr val="D60093"/>
                  </a:solidFill>
                </a:rPr>
                <a:t>เทคโนโลยี</a:t>
              </a:r>
            </a:p>
          </p:txBody>
        </p:sp>
        <p:sp>
          <p:nvSpPr>
            <p:cNvPr id="36" name="Line 17">
              <a:extLst>
                <a:ext uri="{FF2B5EF4-FFF2-40B4-BE49-F238E27FC236}">
                  <a16:creationId xmlns:a16="http://schemas.microsoft.com/office/drawing/2014/main" id="{68A418D2-0C18-4805-8AB5-E734BCE1D7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8800" y="4800600"/>
              <a:ext cx="838200" cy="609600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" name="Line 18">
              <a:extLst>
                <a:ext uri="{FF2B5EF4-FFF2-40B4-BE49-F238E27FC236}">
                  <a16:creationId xmlns:a16="http://schemas.microsoft.com/office/drawing/2014/main" id="{6B0EDC4A-B75D-45CD-8931-A82AA1EBF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000" y="2133600"/>
              <a:ext cx="685800" cy="304800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8" name="Line 19">
              <a:extLst>
                <a:ext uri="{FF2B5EF4-FFF2-40B4-BE49-F238E27FC236}">
                  <a16:creationId xmlns:a16="http://schemas.microsoft.com/office/drawing/2014/main" id="{3F02F0DB-F6F3-4149-A1E5-E85DE5BE4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81800" y="2286000"/>
              <a:ext cx="533400" cy="304800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9" name="Line 20">
              <a:extLst>
                <a:ext uri="{FF2B5EF4-FFF2-40B4-BE49-F238E27FC236}">
                  <a16:creationId xmlns:a16="http://schemas.microsoft.com/office/drawing/2014/main" id="{6E276B7C-6425-4A86-A667-7C4F12C472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781800" y="4724400"/>
              <a:ext cx="457200" cy="762000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59440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9A20BAB-4A9A-4D70-811F-14A7641E1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404664"/>
            <a:ext cx="7543800" cy="1044665"/>
          </a:xfrm>
        </p:spPr>
        <p:txBody>
          <a:bodyPr/>
          <a:lstStyle/>
          <a:p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การกำหนดสิ่งสำคัญที่องค์กรต้องทำให้สำเร็จ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808625F-E685-4EE7-B1B2-8451894874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ขั้นตอนนี้สำคัญที่สุด เพราะจะเป็นการกำหนดวัตถุประสงค์ของการจัดการความรู้ซึ่งส่วนใหญ่จะเกี่ยวข้องกับ</a:t>
            </a:r>
          </a:p>
          <a:p>
            <a:pPr lvl="1" algn="thaiDist"/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ให้ลูกค้าประทับใจ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การลดระยะเวลาในการพัฒนาผลิตภัณฑ์หรือบริการใหม่ๆ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ความเป็นเลิศในการปฏิบัติการ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4759149-A270-463E-8A35-144923FFE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ปัจจัยที่ทำให้องค์การสามารถจัดการความรู้ได้อย่างมีประสิทธิผล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D348A07-1BA5-43DB-B222-84FBBAC0EA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องค์กรต้องสร้างปัจจัยหลัก 4 ด้านที่จะช่วยให้การจัดการความรู้ดำเนินไปได้อย่างราบรื่น ได้แก่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วัฒนธรรมองค์กร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โครงสร้างขององค์กรที่เอื้อต่อการจัดการความรู้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การวัดผลการจัดการความรู้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40A8E8B-6B1E-4C34-90E0-EC8EEF904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960" y="614678"/>
            <a:ext cx="7543800" cy="748455"/>
          </a:xfrm>
        </p:spPr>
        <p:txBody>
          <a:bodyPr/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กระบวนการเปลี่ยนแปลง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D6CEFCE-AFC7-4E1B-AD3E-8437A64FA3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องค์กรจะต้องใช้กระบวนการเปลี่ยนแปลง เพื่อขับเคลื่อนการเปลี่ยนแปลงที่ต้องการ ซึ่งกระบวนการประกอบด้วย 4 ขั้นตอน หลัก ๆ คือ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วางแผน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ออกแบบ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</a:t>
            </a:r>
          </a:p>
          <a:p>
            <a:pPr lvl="1"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ขยายผล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3C638C5-A6AF-4CC8-8823-BB51C19FA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274321"/>
            <a:ext cx="7543800" cy="975360"/>
          </a:xfrm>
        </p:spPr>
        <p:txBody>
          <a:bodyPr/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วงจรการจัดการความรู้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วงจร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KM)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1507" name="Group 19">
            <a:extLst>
              <a:ext uri="{FF2B5EF4-FFF2-40B4-BE49-F238E27FC236}">
                <a16:creationId xmlns:a16="http://schemas.microsoft.com/office/drawing/2014/main" id="{F89B2417-4533-4306-B6D7-B495E41BDF2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686800" cy="4572000"/>
            <a:chOff x="144" y="1008"/>
            <a:chExt cx="5472" cy="2880"/>
          </a:xfrm>
        </p:grpSpPr>
        <p:sp>
          <p:nvSpPr>
            <p:cNvPr id="21508" name="Line 3">
              <a:extLst>
                <a:ext uri="{FF2B5EF4-FFF2-40B4-BE49-F238E27FC236}">
                  <a16:creationId xmlns:a16="http://schemas.microsoft.com/office/drawing/2014/main" id="{26C41B4E-F808-4978-A050-82647D313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352"/>
              <a:ext cx="331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09" name="Line 4">
              <a:extLst>
                <a:ext uri="{FF2B5EF4-FFF2-40B4-BE49-F238E27FC236}">
                  <a16:creationId xmlns:a16="http://schemas.microsoft.com/office/drawing/2014/main" id="{8FA67118-B4D0-43D8-B5B6-D8AA6866ED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680"/>
              <a:ext cx="432" cy="67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10" name="Line 5">
              <a:extLst>
                <a:ext uri="{FF2B5EF4-FFF2-40B4-BE49-F238E27FC236}">
                  <a16:creationId xmlns:a16="http://schemas.microsoft.com/office/drawing/2014/main" id="{3C9893CA-75F4-4588-BCD7-8760C02ECB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680"/>
              <a:ext cx="432" cy="67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11" name="Line 6">
              <a:extLst>
                <a:ext uri="{FF2B5EF4-FFF2-40B4-BE49-F238E27FC236}">
                  <a16:creationId xmlns:a16="http://schemas.microsoft.com/office/drawing/2014/main" id="{98C0BADA-F660-419B-92FB-5945D2DE9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680"/>
              <a:ext cx="432" cy="67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12" name="Line 7">
              <a:extLst>
                <a:ext uri="{FF2B5EF4-FFF2-40B4-BE49-F238E27FC236}">
                  <a16:creationId xmlns:a16="http://schemas.microsoft.com/office/drawing/2014/main" id="{32FD3127-7367-47FB-8822-80606A1AF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352"/>
              <a:ext cx="432" cy="67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13" name="Line 8">
              <a:extLst>
                <a:ext uri="{FF2B5EF4-FFF2-40B4-BE49-F238E27FC236}">
                  <a16:creationId xmlns:a16="http://schemas.microsoft.com/office/drawing/2014/main" id="{416937A8-402A-40F2-AACE-6C1D594E5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2352"/>
              <a:ext cx="432" cy="67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14" name="Line 9">
              <a:extLst>
                <a:ext uri="{FF2B5EF4-FFF2-40B4-BE49-F238E27FC236}">
                  <a16:creationId xmlns:a16="http://schemas.microsoft.com/office/drawing/2014/main" id="{92670A97-7842-48D6-BFE8-FB06D3D891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352"/>
              <a:ext cx="432" cy="67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21515" name="AutoShape 10">
              <a:extLst>
                <a:ext uri="{FF2B5EF4-FFF2-40B4-BE49-F238E27FC236}">
                  <a16:creationId xmlns:a16="http://schemas.microsoft.com/office/drawing/2014/main" id="{F7B3E711-5FAF-4511-BE22-DD3A98351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28"/>
              <a:ext cx="1296" cy="1152"/>
            </a:xfrm>
            <a:prstGeom prst="flowChartPunchedTape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en-US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World Class </a:t>
              </a:r>
            </a:p>
            <a:p>
              <a:pPr algn="ctr" eaLnBrk="1" hangingPunct="1"/>
              <a:r>
                <a:rPr lang="en-US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KM Environment</a:t>
              </a:r>
              <a:endParaRPr lang="th-TH" altLang="th-TH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516" name="Rectangle 12">
              <a:extLst>
                <a:ext uri="{FF2B5EF4-FFF2-40B4-BE49-F238E27FC236}">
                  <a16:creationId xmlns:a16="http://schemas.microsoft.com/office/drawing/2014/main" id="{6F42ABEA-3735-40E8-999C-507BA8428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008"/>
              <a:ext cx="960" cy="6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3200" b="1" dirty="0">
                  <a:solidFill>
                    <a:schemeClr val="bg2"/>
                  </a:solidFill>
                  <a:latin typeface="Angsana New" panose="02020603050405020304" pitchFamily="18" charset="-34"/>
                </a:rPr>
                <a:t>การเรียนรู้</a:t>
              </a:r>
            </a:p>
            <a:p>
              <a:pPr algn="ctr" eaLnBrk="1" hangingPunct="1"/>
              <a:r>
                <a:rPr lang="th-TH" altLang="th-TH" b="1" dirty="0">
                  <a:solidFill>
                    <a:schemeClr val="bg2"/>
                  </a:solidFill>
                  <a:latin typeface="Angsana New" panose="02020603050405020304" pitchFamily="18" charset="-34"/>
                </a:rPr>
                <a:t>(</a:t>
              </a:r>
              <a:r>
                <a:rPr lang="en-US" altLang="th-TH" b="1" dirty="0">
                  <a:solidFill>
                    <a:schemeClr val="bg2"/>
                  </a:solidFill>
                  <a:latin typeface="Angsana New" panose="02020603050405020304" pitchFamily="18" charset="-34"/>
                </a:rPr>
                <a:t>Learning)</a:t>
              </a:r>
              <a:endParaRPr lang="th-TH" altLang="th-TH" b="1" dirty="0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517" name="Rectangle 14">
              <a:extLst>
                <a:ext uri="{FF2B5EF4-FFF2-40B4-BE49-F238E27FC236}">
                  <a16:creationId xmlns:a16="http://schemas.microsoft.com/office/drawing/2014/main" id="{A056D3AC-AF43-4F16-8F71-002F7C636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008"/>
              <a:ext cx="1152" cy="6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32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การวัดผล</a:t>
              </a:r>
            </a:p>
            <a:p>
              <a:pPr algn="ctr" eaLnBrk="1" hangingPunct="1"/>
              <a:r>
                <a:rPr lang="th-TH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(</a:t>
              </a:r>
              <a:r>
                <a:rPr lang="en-US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Measurement)</a:t>
              </a:r>
              <a:endParaRPr lang="th-TH" altLang="th-TH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518" name="Rectangle 15">
              <a:extLst>
                <a:ext uri="{FF2B5EF4-FFF2-40B4-BE49-F238E27FC236}">
                  <a16:creationId xmlns:a16="http://schemas.microsoft.com/office/drawing/2014/main" id="{3F36D647-53C9-4F1F-9203-8036C6830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008"/>
              <a:ext cx="2160" cy="6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32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การยกย่องชมเชยและให้รางวัล</a:t>
              </a:r>
            </a:p>
            <a:p>
              <a:pPr algn="ctr" eaLnBrk="1" hangingPunct="1"/>
              <a:r>
                <a:rPr lang="en-US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(Recogniation and Rewards)</a:t>
              </a:r>
              <a:endParaRPr lang="th-TH" altLang="th-TH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519" name="Rectangle 16">
              <a:extLst>
                <a:ext uri="{FF2B5EF4-FFF2-40B4-BE49-F238E27FC236}">
                  <a16:creationId xmlns:a16="http://schemas.microsoft.com/office/drawing/2014/main" id="{C29D77A2-3C9D-41DD-88E9-D2C14AA0E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976"/>
              <a:ext cx="1872" cy="6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32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กระบวนการและเครื่องมือ</a:t>
              </a:r>
            </a:p>
            <a:p>
              <a:pPr algn="ctr" eaLnBrk="1" hangingPunct="1"/>
              <a:r>
                <a:rPr lang="th-TH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(</a:t>
              </a:r>
              <a:r>
                <a:rPr lang="en-US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Process and Tools)</a:t>
              </a:r>
              <a:endParaRPr lang="th-TH" altLang="th-TH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520" name="Rectangle 17">
              <a:extLst>
                <a:ext uri="{FF2B5EF4-FFF2-40B4-BE49-F238E27FC236}">
                  <a16:creationId xmlns:a16="http://schemas.microsoft.com/office/drawing/2014/main" id="{4DC05332-A321-4C00-A9D5-D4776CA08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976"/>
              <a:ext cx="1296" cy="6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32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การสื่อสาร</a:t>
              </a:r>
            </a:p>
            <a:p>
              <a:pPr algn="ctr" eaLnBrk="1" hangingPunct="1"/>
              <a:r>
                <a:rPr lang="th-TH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(</a:t>
              </a:r>
              <a:r>
                <a:rPr lang="en-US" altLang="th-TH" b="1">
                  <a:solidFill>
                    <a:schemeClr val="bg2"/>
                  </a:solidFill>
                  <a:latin typeface="Angsana New" panose="02020603050405020304" pitchFamily="18" charset="-34"/>
                </a:rPr>
                <a:t>Communication)</a:t>
              </a:r>
              <a:endParaRPr lang="th-TH" altLang="th-TH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521" name="Rectangle 18">
              <a:extLst>
                <a:ext uri="{FF2B5EF4-FFF2-40B4-BE49-F238E27FC236}">
                  <a16:creationId xmlns:a16="http://schemas.microsoft.com/office/drawing/2014/main" id="{C526CD24-A987-494D-B37B-68E21EBC9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976"/>
              <a:ext cx="2160" cy="91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28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การจัดการการเปลี่ยนแปลง</a:t>
              </a:r>
            </a:p>
            <a:p>
              <a:pPr algn="ctr" eaLnBrk="1" hangingPunct="1"/>
              <a:r>
                <a:rPr lang="th-TH" altLang="th-TH" sz="28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และพฤติกรรม</a:t>
              </a:r>
            </a:p>
            <a:p>
              <a:pPr algn="ctr" eaLnBrk="1" hangingPunct="1"/>
              <a:r>
                <a:rPr lang="th-TH" altLang="th-TH" sz="18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(</a:t>
              </a:r>
              <a:r>
                <a:rPr lang="en-US" altLang="th-TH" sz="1800" b="1">
                  <a:solidFill>
                    <a:schemeClr val="bg2"/>
                  </a:solidFill>
                  <a:latin typeface="Angsana New" panose="02020603050405020304" pitchFamily="18" charset="-34"/>
                </a:rPr>
                <a:t>Transition and Behavior Management)</a:t>
              </a:r>
              <a:endParaRPr lang="th-TH" altLang="th-TH" sz="1800" b="1">
                <a:solidFill>
                  <a:schemeClr val="bg2"/>
                </a:solidFill>
                <a:latin typeface="Angsana New" panose="02020603050405020304" pitchFamily="18" charset="-34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3EE3890-C6CA-4496-BDEE-7880A9AD6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องค์ประกอบหลักทั้ง 6 องค์ประกอบของวงจร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KM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6336608-84CB-41BF-A551-74A82622E3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7241" y="1988840"/>
            <a:ext cx="7467168" cy="3816424"/>
          </a:xfrm>
        </p:spPr>
        <p:txBody>
          <a:bodyPr>
            <a:normAutofit/>
          </a:bodyPr>
          <a:lstStyle/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การจัดการการเปลี่ยนแปลงและพฤติกรรม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(Transition and Behavior)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การสื่อสาร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(Communication)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กระบวนการและเครื่องมือ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(Process and Tools)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การฝึกอบรมและการเรียนรู้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(Training and Learning)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(Measurements)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การยกย่องชมเชยและให้รางวัล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(Recognition and Rewards)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543800" cy="830069"/>
          </a:xfrm>
        </p:spPr>
        <p:txBody>
          <a:bodyPr/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การจัดการองค์ความรู้ มีผลหลายรูปแบบ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2AF1333-A65F-40BB-8267-16D1CA2E9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2880320"/>
          </a:xfrm>
        </p:spPr>
        <p:txBody>
          <a:bodyPr>
            <a:normAutofit lnSpcReduction="10000"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สร้างนวัตกรรมซึ่งส่งผลให้ผลิตภัณฑ์หรือบริการเกิดความแตกต่างจากคู่แข่งขันในตลาด ทำให้ได้เปรียบในการแข่งขัน การต่อรอง และสร้างความพึงพอใจให้แก่ลูกค้า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เป็นเครื่องมือในการแลกเปลี่ยนวิธีการปฏิบัติที่เป็นเลิศ (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Best Practices)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และกระบวนการทำงาน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เกิดการร่วมกัน ในการปฏิบัติงาน รวมทั้งเสริมสร้างและกระตุ้นให้เกิดการเรียนรู้เพื่อพัฒนาตนเอง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เพิ่มศักยภาพในการเพิ่มผลผลิต การแข่งขัน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90A9167-DFD3-4082-9590-FC1D458EA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การจัดการการเปลี่ยนแปลงและพฤติกรรม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(Transition and Behavior Management)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4C37390-61E9-4DCA-9264-B69DD5454F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1981200"/>
            <a:ext cx="8196262" cy="3680048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องค์กรควรที่จะทำการเปลี่ยนแปลงแบบค่อยเป็นค่อยไป 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เน้นในเรื่องการปรับเปลี่ยนพฤติกรรมของคนในองค์กรให้มีการแลกเปลี่ยนความรู้ โดยการส่งเสริมและสนับสนุนอย่างต่อเนื่อง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ควรเริ่มต้นจากผู้บริหารก่อนและขยายผลออกไปสู่บุคลากรในทุกระดับ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ผู้บริหารระดับสูงต้องให้การสนับสนุนอย่างเต็มที่ รวมถึงมีส่วนร่วมกับกิจกรรม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อย่างสม่ำเสมอ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จัดตั้งทีมงานเพื่อทำหน้าที่ดำเนินการวางแผนและจัดกิจกรรม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90A9167-DFD3-4082-9590-FC1D458EA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340278" cy="145075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การจัดการการเปลี่ยนแปลงและพฤติกรรม (ต่อ)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(Transition and Behavior Management)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4C37390-61E9-4DCA-9264-B69DD5454F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1981200"/>
            <a:ext cx="8196262" cy="3680048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กำหนดว่าอะไรคือปัจจัยแห่งความสำเร็จ (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Critical Success Factors)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และต้องมั่นใจได้ว่าปัจจัยเหล่านี้มีอยู่หรือสามารถสร้างให้เกิดขึ้นได้ภายในองค์กร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ผู้บริหารระดับสูงต้องเป็นแบบอย่างที่ดี (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Role Model)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ในการแลกเปลี่ยนและจัดการความรู้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สภาพแวดล้อมภายในองค์กรที่เปิดโอกาสให้พนักงานสามารถลองผิดลองถูกได้และเปิดกว้างให้มีการทดลองนำเอาความคิดริเริ่มสร้างสรรค์มาปฏิบัติจริง</a:t>
            </a:r>
          </a:p>
          <a:p>
            <a:pPr algn="thaiDist"/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73266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0EE46F6-45D6-42EF-A8D8-FB09AFABD8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332656"/>
            <a:ext cx="7543800" cy="1051561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การสื่อสาร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altLang="th-TH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Communitaction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CB00980-5C06-4C2D-856F-2CF3A5124B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การสื่อสารเกี่ยวกับการจัดการความรู้จะต้องคำนึงถึงปัจจัยหลักๆ 3 อย่าง</a:t>
            </a:r>
          </a:p>
          <a:p>
            <a:pPr lvl="1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เนื้อหาของเรื่องที่ต้องการจะสื่อสาร</a:t>
            </a:r>
          </a:p>
          <a:p>
            <a:pPr lvl="1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กลุ่มเป้าหมายที่ต้องการจะสื่อสาร</a:t>
            </a:r>
          </a:p>
          <a:p>
            <a:pPr lvl="1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ช่องทางในการสื่อสาร</a:t>
            </a:r>
          </a:p>
        </p:txBody>
      </p:sp>
      <p:pic>
        <p:nvPicPr>
          <p:cNvPr id="25604" name="Picture 4" descr="bd07153_">
            <a:extLst>
              <a:ext uri="{FF2B5EF4-FFF2-40B4-BE49-F238E27FC236}">
                <a16:creationId xmlns:a16="http://schemas.microsoft.com/office/drawing/2014/main" id="{A5BC7025-9BEE-45F3-94B2-49D8B6EB5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76600"/>
            <a:ext cx="26463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6BF6BD7-CB9E-4219-97AA-2CB18C57F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511" y="404664"/>
            <a:ext cx="7820977" cy="1044665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กระบวนการและเครื่องมือ </a:t>
            </a:r>
            <a:r>
              <a:rPr lang="en-US" alt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(Process and Tools)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BAB555-59C4-4681-A511-F67B411A04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2431" y="1916832"/>
            <a:ext cx="8339137" cy="4305647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กระบวนการและเครื่องมือจะช่วยให้กระบวนการความรู้สามารถเกิดขึ้นได้รวดเร็วและสะดวกยิ่งขึ้น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การเลือกใช้เครื่องมือและกระบวนการจะต้องให้ความสำคัญกับความรู้ทั้ง 2 ประเภท คือ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กระบวนการและเครื่องมือสามารถแบ่งออกได้เป็น 2 ส่วนหลัก ๆ คือ ส่วนที่เกี่ยวข้องและไม่เกี่ยวข้องกับเทคโนโลยีสารสนเทศ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การที่องค์กรจะเลือกใช้กระบวนการหรือเครื่องมือใด ควรพิจารณาปัจจัย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ที่เกี่ยวข้อง เช่น ประเภทของความรู้ภายในองค์กร พฤติกรรมหรือลักษณะการทำงานของคนในองค์กร รวมถึงวัฒนธรรมขององค์กร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7F4899B-D82D-43A3-926A-314D3BEEEC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6593" y="476672"/>
            <a:ext cx="8568952" cy="90064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การฝึกอบรมและการเรียนรู้ </a:t>
            </a:r>
            <a:r>
              <a:rPr lang="en-US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(Training and Learning)</a:t>
            </a:r>
            <a:endParaRPr 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F083CFF-4002-4B8E-8C46-A0521E2851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3869" y="1988840"/>
            <a:ext cx="8196262" cy="4665116"/>
          </a:xfrm>
        </p:spPr>
        <p:txBody>
          <a:bodyPr>
            <a:normAutofit lnSpcReduction="10000"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เพื่อเตรียมความพร้อมของบุคลากรทุกระดับสำหรับการจัดการความรู้ โดยองค์กรจะต้องจัดให้มีการฝึกอบรมเกี่ยวกับแนวทางและหลักการของการจัดการความรู้แก่บุคลากรเพื่อสร้างความเข้าใจและความตระหนักถึงความสำคัญของการจัดการและการแลกเปลี่ยนความรู้ภายในองค์กร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องค์กรควรพิจารณาให้มีการจัดฝึกอบรมในหลายรูปแบบ เพื่อเปิดโอกาส ให้บุคลากรในองค์กรสามารถเข้ารับการฝึกอบรมได้อย่างสะดวก โดยพิจารณาเพื่อให้เข้ากับสภาพแวดล้อมของการทำงานของบุคลากร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องค์กรต้องตระหนักว่า การฝึกอบรมเป็นเพียงปัจจัยหนึ่งที่จะช่วยให้การจัดการความรู้ประสบความสำเร็จ บุคลากรจะไม่สามารถเข้าใจแนวคิดและ วิธีปฏิบัติของการจัดการความรู้ได้อย่างชัดเจน ถ้าได้รับเพียงแค่การฝึกอบรม โดยปราศจากการศึกษาค้นคว้าและการเรียนรู้ด้วยตัวเอง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A4A0D7A-2C70-4449-9C3E-023FA8B3C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36690"/>
            <a:ext cx="7543800" cy="756633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การวัดผล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(Measurement)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48AC315-78DB-43F5-87F9-C1B861A0C8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2400" cy="4649688"/>
          </a:xfrm>
        </p:spPr>
        <p:txBody>
          <a:bodyPr rtlCol="0">
            <a:normAutofit/>
          </a:bodyPr>
          <a:lstStyle/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การวัดผลช่วยบอกสถานะของกระบวนการหรือกิจกรรมต่างๆ ภายในองค์กร</a:t>
            </a:r>
          </a:p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ช่วยให้องค์กรสามารถทบทวน แก้ไขข้อบกพร่องต่างๆ รวมถึงปรับปรุง ให้กระบวนการต่างๆ ประสบผลสำเร็จมากยิ่งขึ้น</a:t>
            </a:r>
          </a:p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วัตถุประสงค์ของการวัดผลจริงๆ จึงไม่ใช่เป็นการควบคุมแต่เป็นการบริหารจัดการและการเรียนรู้พัฒนา</a:t>
            </a:r>
          </a:p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การวัดผลโดยวิธี 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DON (Department of the Navy) 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ของสหรัฐอเมริกา จะแบ่งการวัดผลจากการจัดการความรู้ออกเป็น 3 ส่วน คือ </a:t>
            </a:r>
          </a:p>
          <a:p>
            <a:pPr lvl="1"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การวัดระบบหรือกิจกรรมต่างๆ ในการจัดการความรู้ 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(System Measures)</a:t>
            </a:r>
          </a:p>
          <a:p>
            <a:pPr lvl="1"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การวัดปัจจัยส่งออก 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(Output Measures)</a:t>
            </a:r>
          </a:p>
          <a:p>
            <a:pPr lvl="1"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การวัดผลลัพธ์ 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(Outcome Measures)</a:t>
            </a:r>
            <a:endParaRPr 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A6DCE57-E133-4FAD-8F39-4A1780D77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การยกย่องชมเชยและให้รางวัล </a:t>
            </a:r>
            <a:b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6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Recogniation</a:t>
            </a:r>
            <a:r>
              <a:rPr lang="en-US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and Rewards)</a:t>
            </a:r>
            <a:endParaRPr lang="th-TH" sz="3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E1D6CD7-303B-419E-95B3-E18795870C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องค์กรอาจจะต้องใช้การยกย่องชมเชยและให้รางวัลเป็นแรงจูงใจ  ในช่วยเริ่มต้นเพื่อโน้มน้าวให้บุคลกรปรับเปลี่ยนพฤติกรรมในการแลกเปลี่ยนความรู้และเข้าร่วมกิจกรรมการจัดการความรู้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ในระยะยาวสิ่งที่จะสามารถโน้มน้าวให้บุคลากรในองค์กรสนใจแลกเปลี่ยนความรู้ได้ดีที่สุดคือ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ที่จะเกิดขึ้นกับตนเอง</a:t>
            </a:r>
          </a:p>
        </p:txBody>
      </p:sp>
      <p:pic>
        <p:nvPicPr>
          <p:cNvPr id="29700" name="Picture 4" descr="pe01682_">
            <a:extLst>
              <a:ext uri="{FF2B5EF4-FFF2-40B4-BE49-F238E27FC236}">
                <a16:creationId xmlns:a16="http://schemas.microsoft.com/office/drawing/2014/main" id="{E22F391B-282A-45CA-AD41-05B5EABEF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17032"/>
            <a:ext cx="2632075" cy="2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0A0862E-BB63-49DA-B8CE-8D5D74B17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7543800" cy="900649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กระบวนการความรู้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Process)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DF55AF0-5CB8-4F49-AD75-D5ACE21D14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88840"/>
            <a:ext cx="7772400" cy="3960440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การค้นหาความรู้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Identification)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การสร้างและแสวงหาความรู้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Creation and Acquisition)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การจัดความรู้ให้เป็นระบบ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Organization)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การประมวลและกลั่นกรองความรู้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Codification and Refinement)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การเข้าถึงความรู้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Access)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การแบ่งปันแลกเปลี่ยนความรู้ 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Sharing)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การเรียนรู้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(Learning)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3E16A4D-DD74-4652-8D1A-0C948F7AF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080" y="490650"/>
            <a:ext cx="7863840" cy="883285"/>
          </a:xfrm>
        </p:spPr>
        <p:txBody>
          <a:bodyPr/>
          <a:lstStyle/>
          <a:p>
            <a:r>
              <a:rPr lang="th-TH" altLang="th-TH" sz="4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altLang="th-TH" sz="4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altLang="th-TH" sz="4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การค้นหาความรู้ </a:t>
            </a:r>
            <a:r>
              <a:rPr lang="en-US" alt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Identification)</a:t>
            </a:r>
            <a:endParaRPr lang="th-TH" alt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B61EF41-47FE-4A6F-B1CE-668DF5CD4B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89100"/>
            <a:ext cx="8229600" cy="3079799"/>
          </a:xfrm>
        </p:spPr>
        <p:txBody>
          <a:bodyPr>
            <a:normAutofit/>
          </a:bodyPr>
          <a:lstStyle/>
          <a:p>
            <a:pPr algn="thaiDist"/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รู้เรา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องค์กรสามารถใช้เครื่องมือที่เรียกว่า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“Knowledge Mapping”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เพื่อหาว่าความรู้ใดมีความสำคัญสำหรับองค์กร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ประโยชน์ของแผนที่ความรู้ คือ ช่วยให้เห็นภาพรวมของคลังความรู้ขององค์กร</a:t>
            </a:r>
          </a:p>
        </p:txBody>
      </p:sp>
      <p:pic>
        <p:nvPicPr>
          <p:cNvPr id="31748" name="Picture 4" descr="bd06639_">
            <a:extLst>
              <a:ext uri="{FF2B5EF4-FFF2-40B4-BE49-F238E27FC236}">
                <a16:creationId xmlns:a16="http://schemas.microsoft.com/office/drawing/2014/main" id="{603CD29E-2541-4003-8DA5-09F15C168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862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64801AC-27CB-4AB5-BF59-F55B7F880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การสร้างและแสวงหาความรู้ </a:t>
            </a:r>
            <a:b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Creation and Acquisition)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43B5669-7428-41A1-993C-BE5D4E8478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8660" y="2060848"/>
            <a:ext cx="7772400" cy="3336776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หัวใจสำคัญของขั้นตอนนี้คือ การกำหนดเนื้อหาของความรู้ ที่ต้องการและการดักจับความรู้ดังกล่าวให้ได้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ปัจจัยสำคัญที่ทำให้ขั้นตอนนี้ประสบความสำเร็จคือ บรรยากาศและวัฒนธรรมขององค์กรที่เอื้อให้บุคลากรกระตือรือร้นในการแลกเปลี่ยนเรียนรู้ซึ่งกันและกัน เพื่อใช้ในการสร้างความรู้ใหม่ๆ ตลอดเวลา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ระบบสารสนเทศมีส่วนช่วยให้บุคลากรสามารถแลกเปลี่ยนเรียนรู้จากกันได้รวดเร็วขึ้น และทำให้การเสาะหาความรู้ใหม่ๆ  จากภายนอกทำได้รวดเร็วขึ้น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การจัดการองค์ความรู้ มีผลหลายรูปแบบ (ต่อ)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2AF1333-A65F-40BB-8267-16D1CA2E9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2880320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เพิ่มประสิทธิภาพการตัดสินใจในการวางแผนและปฏิบัติงาน ในระดับ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รวมถึงการตัดสินใจในการลงทุนและแก้ปัญหา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สามารถนำสินทรัพย์ความรู้ที่มีอยู่ทั้งในและนอกองค์กรมาใช้ได้อย่างมีประสิทธิภาพ</a:t>
            </a:r>
          </a:p>
        </p:txBody>
      </p:sp>
    </p:spTree>
    <p:extLst>
      <p:ext uri="{BB962C8B-B14F-4D97-AF65-F5344CB8AC3E}">
        <p14:creationId xmlns:p14="http://schemas.microsoft.com/office/powerpoint/2010/main" val="1965786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5FF713B-7424-47D8-A643-87643382B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5" y="0"/>
            <a:ext cx="8309742" cy="145075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การจัดความรู้ให้เป็นระบบ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</a:t>
            </a:r>
            <a:r>
              <a:rPr lang="en-US" sz="32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Organzation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B45C515-5FC0-4554-883F-EB4F7A0E65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6712" y="1916832"/>
            <a:ext cx="8410575" cy="4176464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องค์กรต้องจัดความรู้ให้เป็นระบบเพื่อให้ผู้ใช้สามารถค้นหาและ นำความรู้ดังกล่าวไปใช้ประโยชน์ได้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การจัดความรู้ให้เป็นระบบ หมายถึง การจัดทำสารบัญ และจัดเก็บความรู้ประเภท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เพื่อให้การเก็บรวบรวม การค้นหา การนำมาใช้ทำได้ง่ายและรวดเร็ว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ประเภทความรู้แบ่งตามสิ่ง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ได้แก่ ความชำนาญ หรือความเชี่ยวชาญของบุคลากร, หัวข้อ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หัวเรื่อง, หน้าที่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กระบวนการ, ประเภทของผลิตภัณฑ์ บริการ กลุ่มตลาด หรือกลุ่มลูกค้า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ความครอบคลุม (แนวราบ) และความละเอียด (แนวดิ่ง) ของการแบ่งประเภทของความรู้ขึ้นอยู่กับการใช้ความรู้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นั้นๆ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9DAB960-AFD8-43F2-853F-BB63E8120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การประมวลและกลั่นกรองความรู้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Codification and Refinement)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7FC30FF-ED99-424B-8CEC-BE12EE08B3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916832"/>
            <a:ext cx="8339137" cy="4392488"/>
          </a:xfrm>
        </p:spPr>
        <p:txBody>
          <a:bodyPr rtlCol="0">
            <a:normAutofit/>
          </a:bodyPr>
          <a:lstStyle/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การจัดทำหรือปรับปรุงรูปแบบของเอกสารให้เป็นมาตรฐานเดียวกัน ทั้งองค์กร ช่วยทำให้การป้อนข้อมูลจากหน่วยงานต่างๆ การจัดเก็บ การค้นหา และการใช้ข้อมูลทำได้สะดวก รวดเร็ว</a:t>
            </a:r>
          </a:p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 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ภาษา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เดียวกันทั่วทั้งองค์กร คือ องค์กรควรจัดทำอภิธานศัพท์ของคำจำกัดความ ความหมายของคำต่างๆ ที่แต่ละหน่วยงานใช้ในการปฏิบัติงานเพื่อให้มีความเข้าใจตรงกัน ซึ่งจะช่วยให้การป้อนข้อมูล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 การแบ่งประเภทและการจัดเก็บได้มาตรฐานเดียวกัน ที่สำคัญต้องมีการปรับปรุงอภิธานศัพท์ให้ทันสมัยตลอดเวลา รวมทั้งต้องให้ผู้ใช้สามารถค้นหา และเปิดใช้ได้อย่างรวดเร็ว</a:t>
            </a:r>
          </a:p>
          <a:p>
            <a:pPr algn="thaiDist" fontAlgn="auto">
              <a:spcAft>
                <a:spcPts val="0"/>
              </a:spcAft>
              <a:defRPr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การเรียบเรียง ตัดต่อ และปรับปรุงเนื้อหาให้มีคุณภาพดีในแง่ต่างๆ เช่น ความครบถ้วน เที่ยงตรง ทันสมัย สอดคล้องและตรงตามความต้องการของผู้ใช้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08B0593-BB2B-483E-AFBC-075CE5B13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543800" cy="756633"/>
          </a:xfrm>
        </p:spPr>
        <p:txBody>
          <a:bodyPr/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การเข้าถึงความรู้ </a:t>
            </a:r>
            <a:r>
              <a:rPr lang="en-US" alt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Access)</a:t>
            </a:r>
            <a:endParaRPr lang="th-TH" alt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7472796-C8F0-4E0D-9BEC-58811498AA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378" y="1844824"/>
            <a:ext cx="8103244" cy="3552800"/>
          </a:xfrm>
        </p:spPr>
        <p:txBody>
          <a:bodyPr>
            <a:normAutofit lnSpcReduction="10000"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การส่งหรือการกระจายความรู้ให้ผู้ใช้ มี 2 ลักษณะ คือ</a:t>
            </a:r>
          </a:p>
          <a:p>
            <a:pPr lvl="1" algn="thaiDist"/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“Push”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(การป้อนความรู้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การส่งข้อมูล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ความรู้ให้ผู้รับไม่ได้ร้องขอหรือต้องการหรือเรียกง่ายๆ ว่าเป็นแบบ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“Supply-based”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หนังสือเวียน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ซึ่งโดย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ทั่วๆ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ไปมักจะทำให้ผู้รับข้อมูลรู้สึกว่าได้รับข้อมูล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ความรู้มากเกินไปหรือไม่ตรงตามความต้องการ</a:t>
            </a:r>
          </a:p>
          <a:p>
            <a:pPr lvl="1" algn="thaiDist"/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“Pull”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การให้โอกาสเลือกใช้ความรู้) คือ การที่ผู้รับสามารถเลือกรับหรือใช้แต่เฉพาะข้อมูล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ความรู้ที่ต้องการเท่านั้น ซึ่งทำให้ลดปัญหาการได้รับข้อมูล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ความรู้ที่ไม่ต้องการมากเกินไป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(Information Overload)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การกระจายความรู้แบบนี้เรียกว่า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“Demand-based”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88D7119-27F4-4C6F-B400-46335052B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 การแบ่งปันแลกเปลี่ยนความรู้ </a:t>
            </a:r>
            <a:b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Sharing)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8FFF665-C21A-4CEC-881F-8A663AE713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8072" y="1722781"/>
            <a:ext cx="8447856" cy="4592538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ความรู้ประเภท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จะใช้การจัดทำเอกสาร จัดทำฐานความรู้ รวมทั้ง 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สมุดหน้าเหลืองโดยนำเทคโนโลยีสารสนเทศเข้ามาช่วยให้เข้าถึงความรู้ได้ง่ายและรวดเร็วขึ้น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ความรู้ประเภท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ทำได้หลายรูปแบบขึ้นอยู่กับความต้องการและวัฒนธรรมองค์กร วิธีหลักๆ มีดังต่อไปนี้</a:t>
            </a:r>
          </a:p>
          <a:p>
            <a:pPr lvl="1"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ทีมข้ามสายงาน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(Cross – Functional Team)</a:t>
            </a:r>
          </a:p>
          <a:p>
            <a:pPr lvl="1" algn="thaiDist">
              <a:lnSpc>
                <a:spcPct val="90000"/>
              </a:lnSpc>
            </a:pP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Innovation &amp; Quality Circles (IQCs)</a:t>
            </a:r>
          </a:p>
          <a:p>
            <a:pPr lvl="1"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ชุมชนแห่งการเรียนรู้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(Community of Practice)</a:t>
            </a:r>
          </a:p>
          <a:p>
            <a:pPr lvl="1"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ระบบพี่เลี้ยง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(Mentoring System)</a:t>
            </a:r>
          </a:p>
          <a:p>
            <a:pPr lvl="1"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การสับเปลี่ยนงาน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(Job Rotation)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และการยืมตัวบุคลากรมาช่วยงาน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(Secondment)</a:t>
            </a:r>
          </a:p>
          <a:p>
            <a:pPr lvl="1"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เวทีสำหรับการแลกเปลี่ยนความรู้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(Knowledge Forum)</a:t>
            </a:r>
          </a:p>
          <a:p>
            <a:pPr lvl="1">
              <a:lnSpc>
                <a:spcPct val="90000"/>
              </a:lnSpc>
            </a:pP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977A96C-7DCA-4CD9-B01A-27D2547D5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74336"/>
            <a:ext cx="7543800" cy="756633"/>
          </a:xfrm>
        </p:spPr>
        <p:txBody>
          <a:bodyPr>
            <a:normAutofit/>
          </a:bodyPr>
          <a:lstStyle/>
          <a:p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7. </a:t>
            </a:r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การเรียนรู้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(Learning)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FEA2CAB-5714-4CEB-B6BE-043609509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390706" cy="4285456"/>
          </a:xfrm>
        </p:spPr>
        <p:txBody>
          <a:bodyPr/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องค์กรจะต้องกระตุ้นและสร้างบรรยากาศที่ทำให้บุคลากรทุกคนกล้าคิด กล้าทำ กล้าลองผิดลองถูก 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ผู้บริหารจะต้องยอมรับผลลัพธ์ที่ออกมาไม่ว่าจะเป็นความสำเร็จหรือความล้มเหลว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กระบวนการการเรียนรู้ไม่ได้ขึ้นอยู่กับผลลัพธ์ แต่มาจากประสบการณ์ที่ได้รับ  ในการลองนำความรู้ที่ได้มาฝึกปฏิบัติ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การเรียนรู้จะต้องสอดคล้องกับทิศทางและค่านิยมขององค์กรด้วย</a:t>
            </a:r>
          </a:p>
          <a:p>
            <a:pPr algn="thaiDist"/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วงจรการเรียนรู้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คือ การเรียนรู้ของบุคลากรซึ่งทำให้เกิดความรู้ใหม่ๆ ขึ้นมากมาย ซึ่งไปเพิ่มพูนองค์ความรู้ขององค์กรที่มีอยู่แล้วให้มากขึ้น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เรื่อยๆ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ความรู้เหล่านี้จะถูกนำไปใช้เพื่อสร้างความรู้ใหม่ๆ อีกเป็นวงจรที่ไม่มีที่สิ้นสุด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1078ED8-7C0F-4424-A5C9-240D2DD05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579119"/>
            <a:ext cx="7543800" cy="822961"/>
          </a:xfrm>
        </p:spPr>
        <p:txBody>
          <a:bodyPr/>
          <a:lstStyle/>
          <a:p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วงจรการเรียนรู้</a:t>
            </a:r>
          </a:p>
        </p:txBody>
      </p:sp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5211C915-1CB1-4648-BC3D-A16A809033F6}"/>
              </a:ext>
            </a:extLst>
          </p:cNvPr>
          <p:cNvGrpSpPr/>
          <p:nvPr/>
        </p:nvGrpSpPr>
        <p:grpSpPr>
          <a:xfrm>
            <a:off x="1028700" y="1772816"/>
            <a:ext cx="7086600" cy="4419600"/>
            <a:chOff x="1600200" y="1524000"/>
            <a:chExt cx="7086600" cy="4419600"/>
          </a:xfrm>
        </p:grpSpPr>
        <p:sp>
          <p:nvSpPr>
            <p:cNvPr id="38915" name="Oval 4">
              <a:extLst>
                <a:ext uri="{FF2B5EF4-FFF2-40B4-BE49-F238E27FC236}">
                  <a16:creationId xmlns:a16="http://schemas.microsoft.com/office/drawing/2014/main" id="{52AFA5AF-B459-48F4-BBE8-58D624204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1524000"/>
              <a:ext cx="2667000" cy="1219200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2800" b="1">
                  <a:solidFill>
                    <a:schemeClr val="bg2"/>
                  </a:solidFill>
                </a:rPr>
                <a:t>องค์ความรู้</a:t>
              </a:r>
            </a:p>
          </p:txBody>
        </p:sp>
        <p:sp>
          <p:nvSpPr>
            <p:cNvPr id="38916" name="Rectangle 7">
              <a:extLst>
                <a:ext uri="{FF2B5EF4-FFF2-40B4-BE49-F238E27FC236}">
                  <a16:creationId xmlns:a16="http://schemas.microsoft.com/office/drawing/2014/main" id="{4311977A-F0C9-459C-B770-B0327A635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9800" y="4876800"/>
              <a:ext cx="2667000" cy="10668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2800" b="1">
                  <a:solidFill>
                    <a:schemeClr val="bg2"/>
                  </a:solidFill>
                </a:rPr>
                <a:t>เกิดการเรียนรู้และ</a:t>
              </a:r>
            </a:p>
            <a:p>
              <a:pPr algn="ctr" eaLnBrk="1" hangingPunct="1"/>
              <a:r>
                <a:rPr lang="th-TH" altLang="th-TH" sz="2800" b="1">
                  <a:solidFill>
                    <a:schemeClr val="bg2"/>
                  </a:solidFill>
                </a:rPr>
                <a:t>ประสบการณ์ใหม่ๆ</a:t>
              </a:r>
            </a:p>
          </p:txBody>
        </p:sp>
        <p:sp>
          <p:nvSpPr>
            <p:cNvPr id="38917" name="Rectangle 8">
              <a:extLst>
                <a:ext uri="{FF2B5EF4-FFF2-40B4-BE49-F238E27FC236}">
                  <a16:creationId xmlns:a16="http://schemas.microsoft.com/office/drawing/2014/main" id="{6833C436-8059-4E9B-8F77-720A8E4A2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876800"/>
              <a:ext cx="2667000" cy="10668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2800" b="1">
                  <a:solidFill>
                    <a:schemeClr val="bg2"/>
                  </a:solidFill>
                </a:rPr>
                <a:t>นำความรู้ไปใช้</a:t>
              </a:r>
            </a:p>
          </p:txBody>
        </p:sp>
        <p:sp>
          <p:nvSpPr>
            <p:cNvPr id="38918" name="Rectangle 9">
              <a:extLst>
                <a:ext uri="{FF2B5EF4-FFF2-40B4-BE49-F238E27FC236}">
                  <a16:creationId xmlns:a16="http://schemas.microsoft.com/office/drawing/2014/main" id="{C7FCAB9D-9E6F-4C48-B4F7-1620B259F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3276600"/>
              <a:ext cx="1981200" cy="12192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th-TH" sz="2800" b="1" dirty="0">
                  <a:solidFill>
                    <a:schemeClr val="bg2"/>
                  </a:solidFill>
                </a:rPr>
                <a:t>การเรียนรู้และ</a:t>
              </a:r>
            </a:p>
            <a:p>
              <a:pPr algn="ctr" eaLnBrk="1" hangingPunct="1"/>
              <a:r>
                <a:rPr lang="th-TH" altLang="th-TH" sz="2800" b="1" dirty="0">
                  <a:solidFill>
                    <a:schemeClr val="bg2"/>
                  </a:solidFill>
                </a:rPr>
                <a:t>นวัตกรรมอย่าง</a:t>
              </a:r>
            </a:p>
            <a:p>
              <a:pPr algn="ctr" eaLnBrk="1" hangingPunct="1"/>
              <a:r>
                <a:rPr lang="th-TH" altLang="th-TH" sz="2800" b="1" dirty="0">
                  <a:solidFill>
                    <a:schemeClr val="bg2"/>
                  </a:solidFill>
                </a:rPr>
                <a:t>ต่อเนื่อง</a:t>
              </a:r>
            </a:p>
          </p:txBody>
        </p:sp>
        <p:sp>
          <p:nvSpPr>
            <p:cNvPr id="38919" name="Line 11">
              <a:extLst>
                <a:ext uri="{FF2B5EF4-FFF2-40B4-BE49-F238E27FC236}">
                  <a16:creationId xmlns:a16="http://schemas.microsoft.com/office/drawing/2014/main" id="{B47F288D-86FA-436A-AFAC-CB311E508C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5410200"/>
              <a:ext cx="17526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8920" name="Line 12">
              <a:extLst>
                <a:ext uri="{FF2B5EF4-FFF2-40B4-BE49-F238E27FC236}">
                  <a16:creationId xmlns:a16="http://schemas.microsoft.com/office/drawing/2014/main" id="{881D180D-77D4-4691-BB3D-4E53BD2370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8400" y="2438400"/>
              <a:ext cx="1447800" cy="2362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8921" name="Line 13">
              <a:extLst>
                <a:ext uri="{FF2B5EF4-FFF2-40B4-BE49-F238E27FC236}">
                  <a16:creationId xmlns:a16="http://schemas.microsoft.com/office/drawing/2014/main" id="{C89B3F3D-5E6A-499E-8143-29F8AA9C42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24600" y="2438400"/>
              <a:ext cx="1066800" cy="2362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FB3C0AA-6EF9-4E8D-973B-1DAC14833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9592" y="263527"/>
            <a:ext cx="6624736" cy="145075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ปัจจัยเอื้อที่ทำให้การจัดการความรู้</a:t>
            </a:r>
            <a:b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ประสบความสำเร็จ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(Key Enablers)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A4A2BCD-8993-4884-8CE0-C52585C031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3095434"/>
          </a:xfrm>
        </p:spPr>
        <p:txBody>
          <a:bodyPr>
            <a:normAutofit/>
          </a:bodyPr>
          <a:lstStyle/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ภาวะผู้นำและกลยุทธ์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(Leadership and Strategy)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วัฒนธรรมองค์กร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(Culture)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เทคโนโลยีสารสนเทศทางด้านการจัดการความรู้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(Technology)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(Measurement)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โครงสร้างพื้นฐาน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(Infrastructure)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28F4165-6F31-4049-8D9E-FC83584D4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963852" cy="974085"/>
          </a:xfrm>
        </p:spPr>
        <p:txBody>
          <a:bodyPr rtlCol="0">
            <a:normAutofit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ภาวะผู้นำและกลยุทธ์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(Leadership and </a:t>
            </a:r>
            <a:r>
              <a:rPr lang="en-US" sz="32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Stragegy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241DEF8-0745-4991-A8F7-C64D8A47AA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4070" y="1916832"/>
            <a:ext cx="8035860" cy="4056856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ผู้บริหารต้องเข้าใจแนวคิดและตระหนักถึงประโยชน์ที่องค์กร จะได้รับจากการจัดการความรู้เพื่อที่จะสามารถสื่อสารและผลักดันให้มีการจัดการความรู้ในองค์กร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องค์กรจะต้องสามารถตอบคำถามได้ว่า จะจัดการความรู้ภายในองค์กรเพื่ออะไร เพื่อนำเอาเป้าหมายของกาจัดการความรู้นั้น มากำหนดเป็นแผนงานและกิจกรรม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ที่จำเป็นเพื่อช่วยให้องค์กรสามารถบรรลุวัตถุประสงค์ที่ตั้งไว้ได้</a:t>
            </a:r>
          </a:p>
          <a:p>
            <a:pPr algn="thaiDist"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กลยุทธ์ของการจัดการความรู้จะต้องสนับสนุนและสอดคล้องกับทิศทางในการดำเนินธุรกิจขององค์กร เพื่อช่วยให้องค์กรสามารถเพิ่มขีดความสามารถในการแข่งขันได้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3C1E95E-FD7D-4055-9113-1C6DC9A3C9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14678"/>
            <a:ext cx="7543800" cy="748455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วัฒนธรรมองค์กร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(Culture)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D767DF3-7142-4A9D-9B58-8E0EABC311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สิ่งที่องค์กรควรพิจารณาคือ 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ความเข้าใจถึงอุปสรรค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ที่ขัดขวางไม่ให้เกิดการแลกเปลี่ยนความรู้และพยายามหาวิธีการ ที่จะกำจัดอุปสรรค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เหล่านั้นออกไป 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การเปลี่ยนแปลงวัฒนธรรมองค์กรให้เอื้อต่อการแลกเปลี่ยนความรู้ จะต้องได้รับการสนับสนุนจากผู้บริหารอย่างเต็มที่ เพื่อที่จะทำให้บุคลากรในองค์กรตระหนักถึงความสำคัญและความจำเป็นของการเปลี่ยนแปลง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3C1E95E-FD7D-4055-9113-1C6DC9A3C9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14678"/>
            <a:ext cx="7543800" cy="942114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เทคโนโลยีสารสนเทศทางด้านการจัดการความรู้ </a:t>
            </a:r>
            <a:r>
              <a:rPr lang="th-TH" altLang="th-TH" sz="4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altLang="th-TH" sz="4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Technology)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D767DF3-7142-4A9D-9B58-8E0EABC311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64895" cy="4023360"/>
          </a:xfrm>
        </p:spPr>
        <p:txBody>
          <a:bodyPr>
            <a:normAutofit fontScale="92500"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ความก้าวหน้าทางด้านเทคโนโลยีสารสนเทศ โดยเฉพาะอินเตอร์เน็ตและอินทราเน็ต เป็นแรงผลักดันสำคัญที่ช่วยให้การแลกเปลี่ยนความรู้สามารถทำได้ง่ายขึ้น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เทคโนโลยีสารสนเทศมีส่วนสำคัญในการช่วยให้คนในองค์กรสามารถค้นหาความรู้ ดังเอาความรู้ไปใช้ ช่วยในการวิเคราะห์ข้อมูล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รวมถึงช่วยให้ข้อมูลความรู้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ถูกจัดเก็บอย่างเป็นระเบียบ 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องค์กรต้องมั่นใจว่าระบบเทคโนโลยี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นั้นๆ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สามารถเชื่อมต่อหรือบูรณาการ   เข้ากับระบบเดิมที่องค์กรมีอยู่ได้อย่างแนบสนิท รวมถึงต้องตอบสอนองความต้องการของผู้ใช้และใช้ได้ง่าย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องค์กรต้องตระหนักว่าเทคโนโลยีไม่ได้ช่วยให้เกิดการแลกเปลี่ยนความรู้ แต่ทำให้การแลกเปลี่ยนความรู้เกิดได้รวดเร็วและสะดวกยิ่งขึ้น</a:t>
            </a:r>
          </a:p>
        </p:txBody>
      </p:sp>
    </p:spTree>
    <p:extLst>
      <p:ext uri="{BB962C8B-B14F-4D97-AF65-F5344CB8AC3E}">
        <p14:creationId xmlns:p14="http://schemas.microsoft.com/office/powerpoint/2010/main" val="232338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th-TH" altLang="th-TH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ปิ</a:t>
            </a:r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รามิดแสดงลำดับขั้นของความรู้</a:t>
            </a:r>
          </a:p>
        </p:txBody>
      </p:sp>
      <p:grpSp>
        <p:nvGrpSpPr>
          <p:cNvPr id="6" name="Group 11">
            <a:extLst>
              <a:ext uri="{FF2B5EF4-FFF2-40B4-BE49-F238E27FC236}">
                <a16:creationId xmlns:a16="http://schemas.microsoft.com/office/drawing/2014/main" id="{42229422-C4A4-429A-B9CF-22BFC154EED3}"/>
              </a:ext>
            </a:extLst>
          </p:cNvPr>
          <p:cNvGrpSpPr>
            <a:grpSpLocks/>
          </p:cNvGrpSpPr>
          <p:nvPr/>
        </p:nvGrpSpPr>
        <p:grpSpPr bwMode="auto">
          <a:xfrm>
            <a:off x="1331640" y="1556792"/>
            <a:ext cx="6624736" cy="5029200"/>
            <a:chOff x="1248" y="864"/>
            <a:chExt cx="3696" cy="3168"/>
          </a:xfrm>
          <a:solidFill>
            <a:srgbClr val="33CCFF"/>
          </a:solidFill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58C0C9B2-DC87-49CC-9D46-357BA3197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864"/>
              <a:ext cx="3696" cy="3168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8" name="Text Box 4">
              <a:extLst>
                <a:ext uri="{FF2B5EF4-FFF2-40B4-BE49-F238E27FC236}">
                  <a16:creationId xmlns:a16="http://schemas.microsoft.com/office/drawing/2014/main" id="{F2BAD12F-304F-4996-B9E6-50BF1CC22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5" y="1268"/>
              <a:ext cx="482" cy="6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ปัญญา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th-TH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Wisdom</a:t>
              </a:r>
              <a:endParaRPr lang="th-TH" altLang="th-TH" dirty="0">
                <a:solidFill>
                  <a:srgbClr val="FF00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3678ABCD-8BB4-4CB9-8C76-BD15289269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968"/>
              <a:ext cx="1296" cy="6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ความรู้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th-TH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Knowledge</a:t>
              </a:r>
              <a:endParaRPr lang="th-TH" altLang="th-TH" dirty="0">
                <a:solidFill>
                  <a:srgbClr val="FF00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10" name="Text Box 6">
              <a:extLst>
                <a:ext uri="{FF2B5EF4-FFF2-40B4-BE49-F238E27FC236}">
                  <a16:creationId xmlns:a16="http://schemas.microsoft.com/office/drawing/2014/main" id="{FC3AAC4F-9A48-4C75-9443-D2FEACCF8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2647"/>
              <a:ext cx="2016" cy="6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สารสนเทศ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th-TH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Information</a:t>
              </a:r>
              <a:endParaRPr lang="th-TH" altLang="th-TH" dirty="0">
                <a:solidFill>
                  <a:srgbClr val="FF00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B2A2C498-B26D-4D51-9323-8B83614F05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350"/>
              <a:ext cx="2352" cy="6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th-TH" altLang="th-TH" b="1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ข้อมูล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th-TH" dirty="0">
                  <a:solidFill>
                    <a:srgbClr val="FF0000"/>
                  </a:solidFill>
                  <a:latin typeface="Angsana New" panose="02020603050405020304" pitchFamily="18" charset="-34"/>
                </a:rPr>
                <a:t>Data</a:t>
              </a:r>
              <a:endParaRPr lang="th-TH" altLang="th-TH" dirty="0">
                <a:solidFill>
                  <a:srgbClr val="FF00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EE68E2FA-82DD-4A04-8988-863D68148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920"/>
              <a:ext cx="1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527D9FDA-5EAE-4351-9F59-F7538AF3F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2592"/>
              <a:ext cx="1968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E0BC26A3-475C-45B8-891A-22DB62A06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64"/>
              <a:ext cx="283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9018365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3850FB7-68FA-42B7-97F9-D8ED89D43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960" y="548639"/>
            <a:ext cx="7543800" cy="880533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การวัดผล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(Measurement)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C4FF547-2F1E-4CF8-814C-FC3A30F15D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การวัดผลของการจัดการความรู้จะช่วยให้องค์กรสามารถทบทวน ประเมินผล และทำการปรับปรุงกลยุทธ์และกิจกรรม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เพื่อให้บรรลุเป้าหมายของการจัดการความรู้ได้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ผลจากการวัดความสำเร็จของการจัดการความรู้จะโน้มน้าว ให้บุคลากรทุกระดับเห็นถึงประโยชน์ที่จะได้รับจากการจัดการและการแลกเปลี่ยนความรู้</a:t>
            </a:r>
          </a:p>
        </p:txBody>
      </p:sp>
      <p:pic>
        <p:nvPicPr>
          <p:cNvPr id="44036" name="Picture 4" descr="pe03166_">
            <a:extLst>
              <a:ext uri="{FF2B5EF4-FFF2-40B4-BE49-F238E27FC236}">
                <a16:creationId xmlns:a16="http://schemas.microsoft.com/office/drawing/2014/main" id="{3C4E012D-7D1B-4CEA-858D-A0E95DFD8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83088"/>
            <a:ext cx="2346325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4104F7A-B407-4E37-8645-4E3130FC7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960" y="692696"/>
            <a:ext cx="7543800" cy="748455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โครงสร้างพื้นฐาน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(Infrastructure)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7252BBF-4E5B-45DA-ADF1-0698773389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โครงสร้างที่กล่าวถึงนี้อาจจะสามารถเป็นทั้งสิ่งที่จับต้องได้ หรือ สิ่งที่จับต้องไม่ได้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หารจะต้องพิจารณาถึงโครงสร้างของหน่วยงานหรือบุคลากรที่จะรับผิดชอบในการจัดการความรู้ว่าควรเป็นในรูปแบบใด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ระบบการบริหารทรัพยากรบุคคล เช่น ระบบการประเมินผลงานและระบบยกย่องชมเชยและให้รางวัลที่ต้องเอื้อต่อการจัดการความรู้ขององค์กร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8E04756-5FEE-4427-9FE6-0F32F52D28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2001292"/>
            <a:ext cx="8280920" cy="382800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th-TH" altLang="th-TH" sz="6000" b="1" dirty="0">
              <a:solidFill>
                <a:schemeClr val="bg1"/>
              </a:solidFill>
              <a:latin typeface="Angsana New" panose="02020603050405020304" pitchFamily="18" charset="-34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th-TH" altLang="th-TH" sz="6000" b="1" dirty="0">
                <a:solidFill>
                  <a:schemeClr val="bg1"/>
                </a:solidFill>
                <a:latin typeface="Angsana New" panose="02020603050405020304" pitchFamily="18" charset="-34"/>
              </a:rPr>
              <a:t>ทำไมต้องเป็นองค์กรแห่งการเรียนรู้  </a:t>
            </a:r>
            <a:endParaRPr lang="en-US" altLang="th-TH" sz="6000" b="1" dirty="0">
              <a:solidFill>
                <a:schemeClr val="bg1"/>
              </a:solidFill>
              <a:latin typeface="Angsana New" panose="02020603050405020304" pitchFamily="18" charset="-34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th-TH" sz="6000" b="1" dirty="0">
                <a:solidFill>
                  <a:schemeClr val="bg1"/>
                </a:solidFill>
                <a:latin typeface="Angsana New" panose="02020603050405020304" pitchFamily="18" charset="-34"/>
              </a:rPr>
              <a:t>Learning  Organization -  LO</a:t>
            </a:r>
            <a:endParaRPr lang="th-TH" altLang="th-TH" sz="3600" b="1" dirty="0">
              <a:solidFill>
                <a:schemeClr val="bg1"/>
              </a:solidFill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97F1AAD-FD2A-487E-97BC-41EA5978D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2B49DF02-2A00-493C-95DF-68A780D6F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4" y="88745"/>
            <a:ext cx="8964612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5400" b="1" dirty="0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30A92C10-FDCC-4794-BC50-68A28F6CF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4B6ABD3-51BB-415E-9E87-4F0ABDF6A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3D24FFBC-72C4-47D3-A939-75ED98378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66675"/>
            <a:ext cx="8964612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5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9DC51878-74A4-4807-B649-8A64A6347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49157" name="Text Box 5">
            <a:extLst>
              <a:ext uri="{FF2B5EF4-FFF2-40B4-BE49-F238E27FC236}">
                <a16:creationId xmlns:a16="http://schemas.microsoft.com/office/drawing/2014/main" id="{AB475BB3-ED4B-4A8F-AA38-B5DF9256F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25538"/>
            <a:ext cx="8351838" cy="56229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0" lang="th-TH" sz="33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AngsanaUPC" pitchFamily="18" charset="-34"/>
              </a:rPr>
              <a:t>พระราชกฤษฎีกาว่าด้วยหลักเกณฑ์และ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kumimoji="0" lang="th-TH" sz="33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AngsanaUPC" pitchFamily="18" charset="-34"/>
              </a:rPr>
              <a:t>วิธีการบริหารกิจการบ้านเมืองที่ดี พ.ศ. 2546</a:t>
            </a:r>
            <a:r>
              <a:rPr kumimoji="0" lang="th-TH" sz="32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ngsanaUPC" pitchFamily="18" charset="-34"/>
              </a:rPr>
              <a:t> 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หมวด  3  มาตรา 11 </a:t>
            </a:r>
          </a:p>
          <a:p>
            <a:pPr algn="thaiDist" eaLnBrk="0" hangingPunct="0">
              <a:spcBef>
                <a:spcPct val="50000"/>
              </a:spcBef>
              <a:defRPr/>
            </a:pP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      “ส่วนราชการมีหน้าที่</a:t>
            </a:r>
            <a:r>
              <a:rPr kumimoji="0" lang="th-TH" sz="2800" b="1" dirty="0">
                <a:latin typeface="Angsana New" pitchFamily="18" charset="-34"/>
              </a:rPr>
              <a:t> </a:t>
            </a:r>
            <a:r>
              <a:rPr kumimoji="0" lang="th-TH" sz="2800" b="1" dirty="0">
                <a:solidFill>
                  <a:srgbClr val="CC3300"/>
                </a:solidFill>
                <a:latin typeface="Angsana New" pitchFamily="18" charset="-34"/>
              </a:rPr>
              <a:t>พัฒนาความรู้</a:t>
            </a:r>
            <a:r>
              <a:rPr kumimoji="0" lang="th-TH" sz="2800" b="1" dirty="0">
                <a:solidFill>
                  <a:srgbClr val="FFFF00"/>
                </a:solidFill>
                <a:latin typeface="Angsana New" pitchFamily="18" charset="-34"/>
              </a:rPr>
              <a:t>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ในส่วนราชการเพื่อให้มีลักษณะเป็น </a:t>
            </a:r>
            <a:r>
              <a:rPr kumimoji="0" lang="th-TH" sz="2800" b="1" dirty="0">
                <a:solidFill>
                  <a:srgbClr val="CC0099"/>
                </a:solidFill>
                <a:latin typeface="Angsana New" pitchFamily="18" charset="-34"/>
              </a:rPr>
              <a:t>องค์กรแห่งการเรียนรู้</a:t>
            </a:r>
            <a:r>
              <a:rPr kumimoji="0" lang="th-TH" sz="2800" b="1" dirty="0">
                <a:solidFill>
                  <a:srgbClr val="FFFF00"/>
                </a:solidFill>
                <a:latin typeface="Angsana New" pitchFamily="18" charset="-34"/>
              </a:rPr>
              <a:t>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อย่างสม่ำเสมอ  โดยต้อง </a:t>
            </a:r>
            <a:r>
              <a:rPr kumimoji="0" lang="th-TH" sz="2800" b="1" dirty="0">
                <a:solidFill>
                  <a:srgbClr val="FFCC00"/>
                </a:solidFill>
                <a:latin typeface="Angsana New" pitchFamily="18" charset="-34"/>
              </a:rPr>
              <a:t>รับรู้ข้อมูลข่าวสาร</a:t>
            </a:r>
            <a:r>
              <a:rPr kumimoji="0" lang="th-TH" sz="2800" b="1" dirty="0">
                <a:solidFill>
                  <a:schemeClr val="hlink"/>
                </a:solidFill>
                <a:latin typeface="Angsana New" pitchFamily="18" charset="-34"/>
              </a:rPr>
              <a:t>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และสามารถ </a:t>
            </a:r>
            <a:r>
              <a:rPr kumimoji="0" lang="th-TH" sz="2800" b="1" dirty="0">
                <a:solidFill>
                  <a:srgbClr val="FFCC00"/>
                </a:solidFill>
                <a:latin typeface="Angsana New" pitchFamily="18" charset="-34"/>
              </a:rPr>
              <a:t>ประมวลผล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ความรู้ในด้านต่างๆ เพื่อนำมา </a:t>
            </a:r>
            <a:r>
              <a:rPr kumimoji="0" lang="th-TH" sz="2800" b="1" dirty="0">
                <a:solidFill>
                  <a:srgbClr val="FFCC00"/>
                </a:solidFill>
                <a:latin typeface="Angsana New" pitchFamily="18" charset="-34"/>
              </a:rPr>
              <a:t>ประยุกต์ใช้</a:t>
            </a:r>
            <a:r>
              <a:rPr kumimoji="0" lang="th-TH" sz="2800" b="1" dirty="0">
                <a:solidFill>
                  <a:srgbClr val="66FF33"/>
                </a:solidFill>
                <a:latin typeface="Angsana New" pitchFamily="18" charset="-34"/>
              </a:rPr>
              <a:t>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ในการปฏิบัติราชการได้อย่าง </a:t>
            </a:r>
            <a:r>
              <a:rPr kumimoji="0" lang="th-TH" sz="2800" b="1" dirty="0">
                <a:solidFill>
                  <a:srgbClr val="FFFF66"/>
                </a:solidFill>
                <a:latin typeface="Angsana New" pitchFamily="18" charset="-34"/>
              </a:rPr>
              <a:t>ถูกต้อง รวดเร็วและเหมาะสมกับสถานการณ์</a:t>
            </a:r>
            <a:r>
              <a:rPr kumimoji="0" lang="th-TH" sz="2800" b="1" dirty="0">
                <a:latin typeface="Angsana New" pitchFamily="18" charset="-34"/>
              </a:rPr>
              <a:t>  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รวมทั้งต้อง </a:t>
            </a:r>
            <a:r>
              <a:rPr kumimoji="0" lang="th-TH" sz="2800" b="1" dirty="0">
                <a:solidFill>
                  <a:srgbClr val="CC0099"/>
                </a:solidFill>
                <a:latin typeface="Angsana New" pitchFamily="18" charset="-34"/>
              </a:rPr>
              <a:t>ส่งเสริมและพัฒนาความรู้ความสามารถ</a:t>
            </a:r>
            <a:r>
              <a:rPr kumimoji="0" lang="th-TH" sz="2800" b="1" dirty="0">
                <a:solidFill>
                  <a:srgbClr val="FFFF00"/>
                </a:solidFill>
                <a:latin typeface="Angsana New" pitchFamily="18" charset="-34"/>
              </a:rPr>
              <a:t>  </a:t>
            </a:r>
            <a:r>
              <a:rPr kumimoji="0" lang="th-TH" sz="2800" b="1" dirty="0">
                <a:solidFill>
                  <a:srgbClr val="FF3300"/>
                </a:solidFill>
                <a:latin typeface="Angsana New" pitchFamily="18" charset="-34"/>
              </a:rPr>
              <a:t>สร้างวิสัยทัศน์และปรับเปลี่ยนทัศนคติ</a:t>
            </a:r>
            <a:r>
              <a:rPr kumimoji="0" lang="th-TH" sz="2800" b="1" dirty="0">
                <a:solidFill>
                  <a:srgbClr val="FFFF00"/>
                </a:solidFill>
                <a:latin typeface="Angsana New" pitchFamily="18" charset="-34"/>
              </a:rPr>
              <a:t>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ของข้าราชการในสังกัดให้เป็นบุคลากรที่          </a:t>
            </a:r>
            <a:r>
              <a:rPr kumimoji="0" lang="th-TH" sz="2800" b="1" dirty="0">
                <a:solidFill>
                  <a:srgbClr val="99FF33"/>
                </a:solidFill>
                <a:latin typeface="Angsana New" pitchFamily="18" charset="-34"/>
              </a:rPr>
              <a:t>มีประสิทธิภาพ</a:t>
            </a:r>
            <a:r>
              <a:rPr kumimoji="0" lang="th-TH" sz="2800" b="1" dirty="0">
                <a:solidFill>
                  <a:schemeClr val="hlink"/>
                </a:solidFill>
                <a:latin typeface="Angsana New" pitchFamily="18" charset="-34"/>
              </a:rPr>
              <a:t>  และ </a:t>
            </a:r>
            <a:r>
              <a:rPr kumimoji="0" lang="th-TH" sz="2800" b="1" dirty="0">
                <a:solidFill>
                  <a:srgbClr val="FF33CC"/>
                </a:solidFill>
                <a:latin typeface="Angsana New" pitchFamily="18" charset="-34"/>
              </a:rPr>
              <a:t>มีการเรียนรู้ร่วมกัน</a:t>
            </a:r>
            <a:r>
              <a:rPr kumimoji="0" lang="th-TH" sz="2800" b="1" dirty="0">
                <a:latin typeface="Angsana New" pitchFamily="18" charset="-34"/>
              </a:rPr>
              <a:t>  </a:t>
            </a:r>
            <a:r>
              <a:rPr kumimoji="0"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ทั้งนี้เพื่อประโยชน์ในการปฏิบัติราชการของ ส่วนราชการให้สอดคล้องกับการบริหารราชการให้เกิดผลสัมฤทธิ์ตามพระราช  กฤษฎีกานี้”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38C7EB6-938F-4E1E-96AC-7AFCA71B3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5813" y="1458913"/>
            <a:ext cx="5397500" cy="819150"/>
          </a:xfrm>
          <a:solidFill>
            <a:schemeClr val="accent2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rgbClr val="92D050"/>
                </a:solidFill>
                <a:latin typeface="Angsana New" pitchFamily="18" charset="-34"/>
              </a:rPr>
              <a:t>      </a:t>
            </a:r>
            <a:r>
              <a:rPr lang="th-TH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องค์กรแห่งการเรียนรู้คืออะไร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38CE58A-1162-42BC-95A3-4BDA6958F7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2347913"/>
            <a:ext cx="8280400" cy="4176712"/>
          </a:xfrm>
          <a:solidFill>
            <a:schemeClr val="accent2"/>
          </a:solidFill>
        </p:spPr>
        <p:txBody>
          <a:bodyPr rtlCol="0">
            <a:normAutofit/>
          </a:bodyPr>
          <a:lstStyle/>
          <a:p>
            <a:pPr algn="thaiDi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3600" b="1" dirty="0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Angsana New" pitchFamily="18" charset="-34"/>
              </a:rPr>
              <a:t>  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  <a:ea typeface="MS PMincho" pitchFamily="18" charset="-128"/>
              </a:rPr>
              <a:t>✪ 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องค์กรที่ ประกอบด้วยคน ที่มีความมุ่งมั่นที่จะขยายขีดความสามารถของตนผ่านกระบวนการเรียนรู้ร่วมกันเป็นทีมอย่างต่อเนื่อง  </a:t>
            </a:r>
          </a:p>
          <a:p>
            <a:pPr algn="thaiDi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  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  <a:ea typeface="MS PMincho" pitchFamily="18" charset="-128"/>
              </a:rPr>
              <a:t>✪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องค์กรที่มี บรรยากาศที่เอื้อต่อการเรียนรู้  รวมทั้งมีการจัดหา  สร้าง   ถ่ายโอนความรู้  และการเปลี่ยนแปลงพฤติกรรมอันเป็นผลมาจากการใช้ความรู้ใหม่ ๆ    </a:t>
            </a:r>
          </a:p>
          <a:p>
            <a:pPr algn="thaiDi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   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  <a:ea typeface="MS PMincho" pitchFamily="18" charset="-128"/>
              </a:rPr>
              <a:t>✪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ใช้แนวคิด การจัดการความรู้และเทคโนโลยีที่ทันสมัย  เพื่อสร้างองค์ความรู้หรือนวัตกรรมที่มีคุณค่าต่อตนเอง  ทีมงาน  และองค์กร  </a:t>
            </a:r>
          </a:p>
          <a:p>
            <a:pPr algn="thaiDi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   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  <a:ea typeface="MS PMincho" pitchFamily="18" charset="-128"/>
              </a:rPr>
              <a:t>✪ 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มีเป้าหมายเพื่อให้เป็น องค์กรที่มีคุณภาพ และสามารถดำรงอยู่ได้ในสภาวะแวดล้อมที่เปลี่ยนแปลงอยู่ตลอดเวลาของสังคมโลกได้อย่างสง่างาม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itchFamily="18" charset="-34"/>
              </a:rPr>
              <a:t>  </a:t>
            </a:r>
            <a:endParaRPr lang="th-TH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C95C4D27-A80D-4E8F-8749-533EE601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48133" name="Text Box 5">
            <a:extLst>
              <a:ext uri="{FF2B5EF4-FFF2-40B4-BE49-F238E27FC236}">
                <a16:creationId xmlns:a16="http://schemas.microsoft.com/office/drawing/2014/main" id="{7634568E-2BD7-4B3F-BFEA-AF896B97B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66675"/>
            <a:ext cx="8964612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5400" b="1" dirty="0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7A9DA83A-9FA4-4A2C-BF81-27D7BD7CB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639860B-5B59-47A7-9889-8392A6B44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D209051A-4655-4CCD-861B-9B4095403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66675"/>
            <a:ext cx="8964612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5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F295B227-5367-4BC4-BB5F-E81161A4B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EC1F60D-8FC7-4363-8C2B-841ED48DB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701800"/>
            <a:ext cx="7848600" cy="41036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th-TH" sz="5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ทำไมต้องมีการบริหารจัดการความรู้</a:t>
            </a:r>
            <a:br>
              <a:rPr kumimoji="0" lang="th-TH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br>
              <a:rPr kumimoji="0" lang="th-TH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en-US" sz="5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Knowledge Management - KM</a:t>
            </a:r>
            <a:endParaRPr kumimoji="0" lang="th-TH" sz="5400" dirty="0">
              <a:solidFill>
                <a:srgbClr val="92D05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2">
            <a:extLst>
              <a:ext uri="{FF2B5EF4-FFF2-40B4-BE49-F238E27FC236}">
                <a16:creationId xmlns:a16="http://schemas.microsoft.com/office/drawing/2014/main" id="{4227BF88-EA88-4A08-84A1-BB0F9BF71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914400"/>
            <a:ext cx="2743200" cy="1676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3442CE86-BBF5-4D2F-A88E-7666D89F8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1341438"/>
            <a:ext cx="17526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th-TH" sz="1800">
                <a:latin typeface="Tahoma" pitchFamily="34" charset="0"/>
              </a:rPr>
              <a:t> </a:t>
            </a:r>
            <a:r>
              <a:rPr kumimoji="0" lang="th-TH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ประเด็นการประเมินผล</a:t>
            </a:r>
          </a:p>
          <a:p>
            <a:pPr>
              <a:spcBef>
                <a:spcPct val="50000"/>
              </a:spcBef>
              <a:defRPr/>
            </a:pPr>
            <a:r>
              <a:rPr kumimoji="0" lang="th-TH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    การปฏิบัติราชการ</a:t>
            </a:r>
          </a:p>
        </p:txBody>
      </p:sp>
      <p:sp>
        <p:nvSpPr>
          <p:cNvPr id="50180" name="Oval 4">
            <a:extLst>
              <a:ext uri="{FF2B5EF4-FFF2-40B4-BE49-F238E27FC236}">
                <a16:creationId xmlns:a16="http://schemas.microsoft.com/office/drawing/2014/main" id="{08DF648E-3DDA-48B4-BA34-B1D86B9E8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752600"/>
            <a:ext cx="16764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E5130A11-67E3-4F4A-A769-6E25D269B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1295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latin typeface="Tahoma" panose="020B0604030504040204" pitchFamily="34" charset="0"/>
              </a:rPr>
              <a:t>   </a:t>
            </a: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ประสิทธิผล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 ตามยุทธศาสตร์</a:t>
            </a:r>
          </a:p>
        </p:txBody>
      </p:sp>
      <p:sp>
        <p:nvSpPr>
          <p:cNvPr id="50182" name="Oval 6">
            <a:extLst>
              <a:ext uri="{FF2B5EF4-FFF2-40B4-BE49-F238E27FC236}">
                <a16:creationId xmlns:a16="http://schemas.microsoft.com/office/drawing/2014/main" id="{61A1C9C5-A128-490F-A421-8E93A6C88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00400"/>
            <a:ext cx="16764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0183" name="Oval 7">
            <a:extLst>
              <a:ext uri="{FF2B5EF4-FFF2-40B4-BE49-F238E27FC236}">
                <a16:creationId xmlns:a16="http://schemas.microsoft.com/office/drawing/2014/main" id="{BEB76D26-58F7-4E36-A954-F0AB4BF5A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00400"/>
            <a:ext cx="16764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0184" name="Oval 8">
            <a:extLst>
              <a:ext uri="{FF2B5EF4-FFF2-40B4-BE49-F238E27FC236}">
                <a16:creationId xmlns:a16="http://schemas.microsoft.com/office/drawing/2014/main" id="{0A27F81F-F4E1-48E2-9BDC-BEA48CC73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1828800"/>
            <a:ext cx="16764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0185" name="Text Box 9">
            <a:extLst>
              <a:ext uri="{FF2B5EF4-FFF2-40B4-BE49-F238E27FC236}">
                <a16:creationId xmlns:a16="http://schemas.microsoft.com/office/drawing/2014/main" id="{D74DEF32-1F49-42DA-AD1E-9D6910281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429000"/>
            <a:ext cx="1295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chemeClr val="bg1"/>
                </a:solidFill>
                <a:latin typeface="Tahoma" panose="020B0604030504040204" pitchFamily="34" charset="0"/>
              </a:rPr>
              <a:t>   </a:t>
            </a: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คุณภาพการ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    ให้บริการ</a:t>
            </a:r>
          </a:p>
        </p:txBody>
      </p:sp>
      <p:sp>
        <p:nvSpPr>
          <p:cNvPr id="50186" name="Text Box 10">
            <a:extLst>
              <a:ext uri="{FF2B5EF4-FFF2-40B4-BE49-F238E27FC236}">
                <a16:creationId xmlns:a16="http://schemas.microsoft.com/office/drawing/2014/main" id="{F456FF21-F12B-4788-BE23-1127C4712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12954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latin typeface="Tahoma" panose="020B0604030504040204" pitchFamily="34" charset="0"/>
              </a:rPr>
              <a:t>  </a:t>
            </a: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ประสิทธิภาพ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  ของการปฏิบัติ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    ราชการ</a:t>
            </a:r>
          </a:p>
        </p:txBody>
      </p:sp>
      <p:sp>
        <p:nvSpPr>
          <p:cNvPr id="50187" name="Text Box 11">
            <a:extLst>
              <a:ext uri="{FF2B5EF4-FFF2-40B4-BE49-F238E27FC236}">
                <a16:creationId xmlns:a16="http://schemas.microsoft.com/office/drawing/2014/main" id="{69533B48-6618-4ABB-B77B-B06953331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057400"/>
            <a:ext cx="1295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chemeClr val="bg1"/>
                </a:solidFill>
                <a:latin typeface="Tahoma" panose="020B0604030504040204" pitchFamily="34" charset="0"/>
              </a:rPr>
              <a:t>   </a:t>
            </a: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การพัฒนา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1800" b="1">
                <a:solidFill>
                  <a:srgbClr val="0000CC"/>
                </a:solidFill>
                <a:latin typeface="Tahoma" panose="020B0604030504040204" pitchFamily="34" charset="0"/>
              </a:rPr>
              <a:t>    องค์กร</a:t>
            </a:r>
          </a:p>
        </p:txBody>
      </p:sp>
      <p:sp>
        <p:nvSpPr>
          <p:cNvPr id="52236" name="Text Box 12">
            <a:extLst>
              <a:ext uri="{FF2B5EF4-FFF2-40B4-BE49-F238E27FC236}">
                <a16:creationId xmlns:a16="http://schemas.microsoft.com/office/drawing/2014/main" id="{79278EC2-C41C-4F37-88A1-B96D17B35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24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sz="1800">
                <a:latin typeface="Tahoma" pitchFamily="34" charset="0"/>
              </a:rPr>
              <a:t>     </a:t>
            </a:r>
            <a:r>
              <a:rPr kumimoji="0"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60</a:t>
            </a:r>
            <a:endParaRPr kumimoji="0" lang="th-TH" sz="2000" b="1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</a:endParaRPr>
          </a:p>
        </p:txBody>
      </p:sp>
      <p:sp>
        <p:nvSpPr>
          <p:cNvPr id="52237" name="Text Box 13">
            <a:extLst>
              <a:ext uri="{FF2B5EF4-FFF2-40B4-BE49-F238E27FC236}">
                <a16:creationId xmlns:a16="http://schemas.microsoft.com/office/drawing/2014/main" id="{358A4D7F-0895-484B-9FDE-DA82D1AA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90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sz="1800">
                <a:latin typeface="Tahoma" pitchFamily="34" charset="0"/>
              </a:rPr>
              <a:t>     </a:t>
            </a:r>
            <a:r>
              <a:rPr kumimoji="0"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10</a:t>
            </a:r>
            <a:endParaRPr kumimoji="0" lang="th-TH" sz="2000" b="1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</a:endParaRPr>
          </a:p>
        </p:txBody>
      </p:sp>
      <p:sp>
        <p:nvSpPr>
          <p:cNvPr id="52238" name="Text Box 14">
            <a:extLst>
              <a:ext uri="{FF2B5EF4-FFF2-40B4-BE49-F238E27FC236}">
                <a16:creationId xmlns:a16="http://schemas.microsoft.com/office/drawing/2014/main" id="{BE73B837-2B35-4F42-994D-968D22E9E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667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sz="1800">
                <a:latin typeface="Tahoma" pitchFamily="34" charset="0"/>
              </a:rPr>
              <a:t>     </a:t>
            </a:r>
            <a:r>
              <a:rPr kumimoji="0"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10</a:t>
            </a:r>
            <a:endParaRPr kumimoji="0" lang="th-TH" sz="2000" b="1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</a:endParaRPr>
          </a:p>
        </p:txBody>
      </p:sp>
      <p:sp>
        <p:nvSpPr>
          <p:cNvPr id="52239" name="Text Box 15">
            <a:extLst>
              <a:ext uri="{FF2B5EF4-FFF2-40B4-BE49-F238E27FC236}">
                <a16:creationId xmlns:a16="http://schemas.microsoft.com/office/drawing/2014/main" id="{CA852B7A-324A-4631-9211-DFA558228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7526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sz="1800">
                <a:latin typeface="Tahoma" pitchFamily="34" charset="0"/>
              </a:rPr>
              <a:t>     </a:t>
            </a:r>
            <a:r>
              <a:rPr kumimoji="0"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20</a:t>
            </a:r>
            <a:endParaRPr kumimoji="0" lang="th-TH" sz="2000" b="1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</a:endParaRPr>
          </a:p>
        </p:txBody>
      </p:sp>
      <p:sp>
        <p:nvSpPr>
          <p:cNvPr id="52240" name="Rectangle 16">
            <a:extLst>
              <a:ext uri="{FF2B5EF4-FFF2-40B4-BE49-F238E27FC236}">
                <a16:creationId xmlns:a16="http://schemas.microsoft.com/office/drawing/2014/main" id="{04FE3F49-F65B-490C-9525-95445F57B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52400"/>
            <a:ext cx="6961187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th-TH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ภูมิหลัง </a:t>
            </a:r>
            <a:r>
              <a:rPr kumimoji="0"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: </a:t>
            </a:r>
            <a:r>
              <a:rPr kumimoji="0" lang="th-TH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กรอบการประเมินผลการปฏิบัติราชการ</a:t>
            </a:r>
          </a:p>
        </p:txBody>
      </p:sp>
      <p:sp>
        <p:nvSpPr>
          <p:cNvPr id="50193" name="Line 17">
            <a:extLst>
              <a:ext uri="{FF2B5EF4-FFF2-40B4-BE49-F238E27FC236}">
                <a16:creationId xmlns:a16="http://schemas.microsoft.com/office/drawing/2014/main" id="{E8B21255-2EB7-4BD8-84D7-4F99642EC3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1752600"/>
            <a:ext cx="1143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4" name="Line 18">
            <a:extLst>
              <a:ext uri="{FF2B5EF4-FFF2-40B4-BE49-F238E27FC236}">
                <a16:creationId xmlns:a16="http://schemas.microsoft.com/office/drawing/2014/main" id="{D7CC284D-643A-4AE0-B7DF-6C0EA244BC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25908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5" name="Line 19">
            <a:extLst>
              <a:ext uri="{FF2B5EF4-FFF2-40B4-BE49-F238E27FC236}">
                <a16:creationId xmlns:a16="http://schemas.microsoft.com/office/drawing/2014/main" id="{0ED969F3-9417-4A56-8855-62E34F857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14600"/>
            <a:ext cx="457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6" name="Line 20">
            <a:extLst>
              <a:ext uri="{FF2B5EF4-FFF2-40B4-BE49-F238E27FC236}">
                <a16:creationId xmlns:a16="http://schemas.microsoft.com/office/drawing/2014/main" id="{0E82E3EA-EC4E-4714-8B27-1F8A33F64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98120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5" name="Rectangle 21">
            <a:extLst>
              <a:ext uri="{FF2B5EF4-FFF2-40B4-BE49-F238E27FC236}">
                <a16:creationId xmlns:a16="http://schemas.microsoft.com/office/drawing/2014/main" id="{47A41C86-D1A8-4557-BACA-BB2291940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800600"/>
            <a:ext cx="7086600" cy="18256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0" lang="th-TH" sz="2800" b="1" dirty="0">
                <a:solidFill>
                  <a:srgbClr val="0000CC"/>
                </a:solidFill>
                <a:latin typeface="Angsana New" pitchFamily="18" charset="-34"/>
              </a:rPr>
              <a:t>มิติที่ </a:t>
            </a:r>
            <a:r>
              <a:rPr kumimoji="0" lang="en-US" sz="2800" b="1" dirty="0">
                <a:solidFill>
                  <a:srgbClr val="0000CC"/>
                </a:solidFill>
                <a:latin typeface="Angsana New" pitchFamily="18" charset="-34"/>
              </a:rPr>
              <a:t>4:  </a:t>
            </a:r>
            <a:r>
              <a:rPr kumimoji="0" lang="th-TH" sz="2800" b="1" dirty="0">
                <a:solidFill>
                  <a:srgbClr val="0000CC"/>
                </a:solidFill>
                <a:latin typeface="Angsana New" pitchFamily="18" charset="-34"/>
              </a:rPr>
              <a:t>มิติด้านการพัฒนาองค์กร  (น้ำหนักร้อยละ  </a:t>
            </a:r>
            <a:r>
              <a:rPr kumimoji="0" lang="en-US" sz="2800" b="1" dirty="0">
                <a:solidFill>
                  <a:srgbClr val="0000CC"/>
                </a:solidFill>
                <a:latin typeface="Angsana New" pitchFamily="18" charset="-34"/>
              </a:rPr>
              <a:t>20)</a:t>
            </a:r>
            <a:endParaRPr kumimoji="0" lang="th-TH" sz="2800" b="1" dirty="0">
              <a:solidFill>
                <a:srgbClr val="0000CC"/>
              </a:solidFill>
              <a:latin typeface="Angsana New" pitchFamily="18" charset="-34"/>
            </a:endParaRPr>
          </a:p>
          <a:p>
            <a:pPr>
              <a:defRPr/>
            </a:pPr>
            <a:r>
              <a:rPr kumimoji="0" lang="th-TH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           </a:t>
            </a:r>
            <a:r>
              <a:rPr kumimoji="0" lang="en-US" sz="2800" b="1" dirty="0">
                <a:solidFill>
                  <a:srgbClr val="D60093"/>
                </a:solidFill>
                <a:latin typeface="Angsana New" pitchFamily="18" charset="-34"/>
              </a:rPr>
              <a:t>1.  </a:t>
            </a:r>
            <a:r>
              <a:rPr kumimoji="0" lang="th-TH" sz="2800" b="1" dirty="0">
                <a:solidFill>
                  <a:srgbClr val="D60093"/>
                </a:solidFill>
                <a:latin typeface="Angsana New" pitchFamily="18" charset="-34"/>
              </a:rPr>
              <a:t>การบริหารความรู้ในองค์กร   (น้ำหนักร้อยละ  </a:t>
            </a:r>
            <a:r>
              <a:rPr kumimoji="0" lang="en-US" sz="2800" b="1" dirty="0">
                <a:solidFill>
                  <a:srgbClr val="D60093"/>
                </a:solidFill>
                <a:latin typeface="Angsana New" pitchFamily="18" charset="-34"/>
              </a:rPr>
              <a:t>5)</a:t>
            </a:r>
            <a:endParaRPr kumimoji="0" lang="th-TH" sz="2800" b="1" dirty="0">
              <a:solidFill>
                <a:srgbClr val="D60093"/>
              </a:solidFill>
              <a:latin typeface="Angsana New" pitchFamily="18" charset="-34"/>
            </a:endParaRPr>
          </a:p>
          <a:p>
            <a:pPr>
              <a:defRPr/>
            </a:pPr>
            <a:r>
              <a:rPr kumimoji="0" lang="th-TH" sz="2800" b="1" dirty="0">
                <a:solidFill>
                  <a:srgbClr val="D60093"/>
                </a:solidFill>
                <a:latin typeface="Angsana New" pitchFamily="18" charset="-34"/>
              </a:rPr>
              <a:t>           </a:t>
            </a:r>
            <a:r>
              <a:rPr kumimoji="0" lang="en-US" sz="2800" b="1" dirty="0">
                <a:solidFill>
                  <a:srgbClr val="D60093"/>
                </a:solidFill>
                <a:latin typeface="Angsana New" pitchFamily="18" charset="-34"/>
              </a:rPr>
              <a:t>2.  </a:t>
            </a:r>
            <a:r>
              <a:rPr kumimoji="0" lang="th-TH" sz="2800" b="1" dirty="0">
                <a:solidFill>
                  <a:srgbClr val="D60093"/>
                </a:solidFill>
                <a:latin typeface="Angsana New" pitchFamily="18" charset="-34"/>
              </a:rPr>
              <a:t>การจัดการสารสนเทศ   (น้ำหนักร้อยละ  </a:t>
            </a:r>
            <a:r>
              <a:rPr kumimoji="0" lang="en-US" sz="2800" b="1" dirty="0">
                <a:solidFill>
                  <a:srgbClr val="D60093"/>
                </a:solidFill>
                <a:latin typeface="Angsana New" pitchFamily="18" charset="-34"/>
              </a:rPr>
              <a:t>5)</a:t>
            </a:r>
            <a:endParaRPr kumimoji="0" lang="th-TH" sz="2800" b="1" dirty="0">
              <a:solidFill>
                <a:srgbClr val="D60093"/>
              </a:solidFill>
              <a:latin typeface="Angsana New" pitchFamily="18" charset="-34"/>
            </a:endParaRPr>
          </a:p>
          <a:p>
            <a:pPr>
              <a:defRPr/>
            </a:pPr>
            <a:r>
              <a:rPr kumimoji="0" lang="th-TH" sz="2800" b="1" dirty="0">
                <a:solidFill>
                  <a:srgbClr val="D60093"/>
                </a:solidFill>
                <a:latin typeface="Angsana New" pitchFamily="18" charset="-34"/>
              </a:rPr>
              <a:t>           </a:t>
            </a:r>
            <a:r>
              <a:rPr kumimoji="0" lang="en-US" sz="2800" b="1" dirty="0">
                <a:solidFill>
                  <a:srgbClr val="D60093"/>
                </a:solidFill>
                <a:latin typeface="Angsana New" pitchFamily="18" charset="-34"/>
              </a:rPr>
              <a:t>3.  </a:t>
            </a:r>
            <a:r>
              <a:rPr kumimoji="0" lang="th-TH" sz="2800" b="1" dirty="0">
                <a:solidFill>
                  <a:srgbClr val="D60093"/>
                </a:solidFill>
                <a:latin typeface="Angsana New" pitchFamily="18" charset="-34"/>
              </a:rPr>
              <a:t>การบริหารการเปลี่ยนแปลง   (น้ำหนักร้อยละ  </a:t>
            </a:r>
            <a:r>
              <a:rPr kumimoji="0" lang="en-US" sz="2800" b="1" dirty="0">
                <a:solidFill>
                  <a:srgbClr val="D60093"/>
                </a:solidFill>
                <a:latin typeface="Angsana New" pitchFamily="18" charset="-34"/>
              </a:rPr>
              <a:t>10)</a:t>
            </a:r>
            <a:endParaRPr kumimoji="0" lang="th-TH" sz="2800" b="1" dirty="0">
              <a:solidFill>
                <a:srgbClr val="D60093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9102BACF-641C-41D4-872E-22CFC6C065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991475" cy="10795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แนวทางการประเมินยุทธศาสตร์  ตัวชี้วัด  และเป้าหมายกระทรวง  กลุ่มภารกิจ   และส่วนราชการระดับกรมหรือเทียบเท่า</a:t>
            </a:r>
            <a:endParaRPr lang="th-TH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240116E-FF67-44A4-985D-63768C1702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1905000"/>
            <a:ext cx="8382000" cy="4572000"/>
          </a:xfrm>
          <a:solidFill>
            <a:srgbClr val="99CCFF"/>
          </a:solidFill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Angsana New" pitchFamily="18" charset="-34"/>
              </a:rPr>
              <a:t>     </a:t>
            </a:r>
            <a:r>
              <a:rPr lang="th-TH" b="1" dirty="0">
                <a:solidFill>
                  <a:srgbClr val="000099"/>
                </a:solidFill>
                <a:latin typeface="Angsana New" pitchFamily="18" charset="-34"/>
                <a:sym typeface="Wingdings" pitchFamily="2" charset="2"/>
              </a:rPr>
              <a:t>  </a:t>
            </a:r>
            <a:r>
              <a:rPr lang="th-TH" b="1" dirty="0">
                <a:solidFill>
                  <a:srgbClr val="000099"/>
                </a:solidFill>
                <a:latin typeface="Angsana New" pitchFamily="18" charset="-34"/>
              </a:rPr>
              <a:t>ด้านการพัฒนาองค์กร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latin typeface="Angsana New" pitchFamily="18" charset="-34"/>
              </a:rPr>
              <a:t>     </a:t>
            </a: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ตัวชี้วัดที่ </a:t>
            </a:r>
            <a:r>
              <a:rPr lang="en-US" b="1" dirty="0">
                <a:solidFill>
                  <a:srgbClr val="D60093"/>
                </a:solidFill>
                <a:latin typeface="Angsana New" pitchFamily="18" charset="-34"/>
              </a:rPr>
              <a:t>10  </a:t>
            </a: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ร้อยละความสำเร็จของการดำเนินงานตามแผน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                           ปฏิบัติการในการพัฒนาระบบบริหารความรู้ภายในองค์กร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solidFill>
                  <a:srgbClr val="000099"/>
                </a:solidFill>
                <a:latin typeface="Angsana New" pitchFamily="18" charset="-34"/>
              </a:rPr>
              <a:t>                           </a:t>
            </a:r>
            <a:r>
              <a:rPr lang="th-TH" b="1" dirty="0">
                <a:solidFill>
                  <a:srgbClr val="FFFF00"/>
                </a:solidFill>
                <a:latin typeface="Angsana New" pitchFamily="18" charset="-34"/>
              </a:rPr>
              <a:t>(น้ำหนักร้อยละ </a:t>
            </a:r>
            <a:r>
              <a:rPr lang="en-US" b="1" dirty="0">
                <a:solidFill>
                  <a:srgbClr val="FFFF00"/>
                </a:solidFill>
                <a:latin typeface="Angsana New" pitchFamily="18" charset="-34"/>
              </a:rPr>
              <a:t>5)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latin typeface="Angsana New" pitchFamily="18" charset="-34"/>
              </a:rPr>
              <a:t>     </a:t>
            </a: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ตัวชี้วัดที่ </a:t>
            </a:r>
            <a:r>
              <a:rPr lang="en-US" b="1" dirty="0">
                <a:solidFill>
                  <a:srgbClr val="D60093"/>
                </a:solidFill>
                <a:latin typeface="Angsana New" pitchFamily="18" charset="-34"/>
              </a:rPr>
              <a:t>11  </a:t>
            </a: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ระดับคุณภาพของการจัดการสารสนเทศของส่วนราชการ</a:t>
            </a:r>
            <a:r>
              <a:rPr lang="th-TH" b="1" dirty="0">
                <a:latin typeface="Angsana New" pitchFamily="18" charset="-34"/>
              </a:rPr>
              <a:t>   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solidFill>
                  <a:srgbClr val="000099"/>
                </a:solidFill>
                <a:latin typeface="Angsana New" pitchFamily="18" charset="-34"/>
              </a:rPr>
              <a:t>                           </a:t>
            </a:r>
            <a:r>
              <a:rPr lang="th-TH" b="1" dirty="0">
                <a:solidFill>
                  <a:srgbClr val="FFFF00"/>
                </a:solidFill>
                <a:latin typeface="Angsana New" pitchFamily="18" charset="-34"/>
              </a:rPr>
              <a:t>(น้ำหนักร้อยละ </a:t>
            </a:r>
            <a:r>
              <a:rPr lang="en-US" b="1" dirty="0">
                <a:solidFill>
                  <a:srgbClr val="FFFF00"/>
                </a:solidFill>
                <a:latin typeface="Angsana New" pitchFamily="18" charset="-34"/>
              </a:rPr>
              <a:t>5)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latin typeface="Angsana New" pitchFamily="18" charset="-34"/>
              </a:rPr>
              <a:t>     </a:t>
            </a: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ตัวชี้วัดที่ </a:t>
            </a:r>
            <a:r>
              <a:rPr lang="en-US" b="1" dirty="0">
                <a:solidFill>
                  <a:srgbClr val="D60093"/>
                </a:solidFill>
                <a:latin typeface="Angsana New" pitchFamily="18" charset="-34"/>
              </a:rPr>
              <a:t>12  </a:t>
            </a: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ระดับความสำเร็จของการจัดทำและดำเนินงานตามข้อเสนอ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b="1" dirty="0">
                <a:solidFill>
                  <a:srgbClr val="D60093"/>
                </a:solidFill>
                <a:latin typeface="Angsana New" pitchFamily="18" charset="-34"/>
              </a:rPr>
              <a:t>                           การเปลี่ยนแปลงของส่วนราชการ</a:t>
            </a:r>
            <a:r>
              <a:rPr lang="th-TH" b="1" dirty="0">
                <a:latin typeface="Angsana New" pitchFamily="18" charset="-34"/>
              </a:rPr>
              <a:t> </a:t>
            </a:r>
            <a:r>
              <a:rPr lang="th-TH" b="1" dirty="0">
                <a:solidFill>
                  <a:srgbClr val="FFFF00"/>
                </a:solidFill>
                <a:latin typeface="Angsana New" pitchFamily="18" charset="-34"/>
              </a:rPr>
              <a:t>(น้ำหนักร้อยละ </a:t>
            </a:r>
            <a:r>
              <a:rPr lang="en-US" b="1" dirty="0">
                <a:solidFill>
                  <a:srgbClr val="FFFF00"/>
                </a:solidFill>
                <a:latin typeface="Angsana New" pitchFamily="18" charset="-34"/>
              </a:rPr>
              <a:t>10)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th-TH" b="1" dirty="0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63ECDEB-BAD6-48E6-8493-26ABBEF87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7A959C9-992D-4679-854B-82425DDAB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53168E4C-7035-468C-9000-956E87448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1268413"/>
            <a:ext cx="82089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3399"/>
                </a:solidFill>
                <a:latin typeface="Times New Roman" panose="02020603050405020304" pitchFamily="18" charset="0"/>
              </a:rPr>
              <a:t>The Four Functions of Management : POLC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372F45F3-210D-4259-930C-CBB13361A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1916113"/>
            <a:ext cx="2376488" cy="15128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24A54CDD-7571-4377-821A-7987625FA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429000"/>
            <a:ext cx="2520950" cy="1512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4FF0E1DA-A56F-4955-AABE-EE7A05A44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5157788"/>
            <a:ext cx="2376488" cy="15128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2232" name="Rectangle 8">
            <a:extLst>
              <a:ext uri="{FF2B5EF4-FFF2-40B4-BE49-F238E27FC236}">
                <a16:creationId xmlns:a16="http://schemas.microsoft.com/office/drawing/2014/main" id="{7F5FEB11-451E-4D40-B937-4339C9BDE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500438"/>
            <a:ext cx="2447925" cy="15128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grpSp>
        <p:nvGrpSpPr>
          <p:cNvPr id="52233" name="Group 9">
            <a:extLst>
              <a:ext uri="{FF2B5EF4-FFF2-40B4-BE49-F238E27FC236}">
                <a16:creationId xmlns:a16="http://schemas.microsoft.com/office/drawing/2014/main" id="{B58348C1-20B8-4E69-8755-DFA3814C400B}"/>
              </a:ext>
            </a:extLst>
          </p:cNvPr>
          <p:cNvGrpSpPr>
            <a:grpSpLocks/>
          </p:cNvGrpSpPr>
          <p:nvPr/>
        </p:nvGrpSpPr>
        <p:grpSpPr bwMode="auto">
          <a:xfrm>
            <a:off x="3708400" y="3644900"/>
            <a:ext cx="2232025" cy="1152525"/>
            <a:chOff x="2336" y="2296"/>
            <a:chExt cx="1406" cy="726"/>
          </a:xfrm>
        </p:grpSpPr>
        <p:sp>
          <p:nvSpPr>
            <p:cNvPr id="52262" name="Oval 10">
              <a:extLst>
                <a:ext uri="{FF2B5EF4-FFF2-40B4-BE49-F238E27FC236}">
                  <a16:creationId xmlns:a16="http://schemas.microsoft.com/office/drawing/2014/main" id="{87967B9E-913C-45A8-9CDB-AF19F38E7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2296"/>
              <a:ext cx="1406" cy="7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52263" name="Text Box 11">
              <a:extLst>
                <a:ext uri="{FF2B5EF4-FFF2-40B4-BE49-F238E27FC236}">
                  <a16:creationId xmlns:a16="http://schemas.microsoft.com/office/drawing/2014/main" id="{1A7EEE10-CA3C-475A-A3B8-C0E2C32A13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2" y="2350"/>
              <a:ext cx="1179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kumimoji="0" lang="en-US" altLang="th-TH" sz="3200" b="1">
                  <a:solidFill>
                    <a:srgbClr val="FFFF00"/>
                  </a:solidFill>
                  <a:latin typeface="Angsana New" panose="02020603050405020304" pitchFamily="18" charset="-34"/>
                </a:rPr>
                <a:t>Management process</a:t>
              </a:r>
            </a:p>
          </p:txBody>
        </p:sp>
      </p:grpSp>
      <p:sp>
        <p:nvSpPr>
          <p:cNvPr id="52234" name="Text Box 12">
            <a:extLst>
              <a:ext uri="{FF2B5EF4-FFF2-40B4-BE49-F238E27FC236}">
                <a16:creationId xmlns:a16="http://schemas.microsoft.com/office/drawing/2014/main" id="{817B99C3-F443-4151-B72A-B2325C0A9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773238"/>
            <a:ext cx="19446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FF00"/>
                </a:solidFill>
                <a:latin typeface="Angsana New" panose="02020603050405020304" pitchFamily="18" charset="-34"/>
              </a:rPr>
              <a:t>Planning</a:t>
            </a:r>
          </a:p>
        </p:txBody>
      </p:sp>
      <p:sp>
        <p:nvSpPr>
          <p:cNvPr id="52235" name="Text Box 13">
            <a:extLst>
              <a:ext uri="{FF2B5EF4-FFF2-40B4-BE49-F238E27FC236}">
                <a16:creationId xmlns:a16="http://schemas.microsoft.com/office/drawing/2014/main" id="{09CB723D-D779-4BA3-82C2-9E6CD5FB0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170113"/>
            <a:ext cx="24479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b="1">
                <a:solidFill>
                  <a:schemeClr val="bg1"/>
                </a:solidFill>
                <a:latin typeface="Times New Roman" panose="02020603050405020304" pitchFamily="18" charset="0"/>
              </a:rPr>
              <a:t>กำหนดสิ่งที่ต้องการบรรลุ กำหนดวัตถุประสงค์และขั้นตอนที่จะบรรลุผล</a:t>
            </a:r>
          </a:p>
        </p:txBody>
      </p:sp>
      <p:sp>
        <p:nvSpPr>
          <p:cNvPr id="52236" name="Text Box 14">
            <a:extLst>
              <a:ext uri="{FF2B5EF4-FFF2-40B4-BE49-F238E27FC236}">
                <a16:creationId xmlns:a16="http://schemas.microsoft.com/office/drawing/2014/main" id="{F2E90AC6-1380-4100-A104-30BB61168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5081588"/>
            <a:ext cx="19446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FF00"/>
                </a:solidFill>
                <a:latin typeface="Angsana New" panose="02020603050405020304" pitchFamily="18" charset="-34"/>
              </a:rPr>
              <a:t>Leading</a:t>
            </a:r>
          </a:p>
        </p:txBody>
      </p:sp>
      <p:sp>
        <p:nvSpPr>
          <p:cNvPr id="52237" name="Text Box 15">
            <a:extLst>
              <a:ext uri="{FF2B5EF4-FFF2-40B4-BE49-F238E27FC236}">
                <a16:creationId xmlns:a16="http://schemas.microsoft.com/office/drawing/2014/main" id="{57D810F3-100A-45BA-8CEE-B781522EF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516563"/>
            <a:ext cx="23764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b="1">
                <a:solidFill>
                  <a:schemeClr val="bg1"/>
                </a:solidFill>
                <a:latin typeface="Times New Roman" panose="02020603050405020304" pitchFamily="18" charset="0"/>
              </a:rPr>
              <a:t>กระตุ้นความกระตือรือร้นของคนให้ทำงานหนักเพื่อบรรลุแผนงานที่สำคัญ</a:t>
            </a:r>
          </a:p>
        </p:txBody>
      </p:sp>
      <p:sp>
        <p:nvSpPr>
          <p:cNvPr id="52238" name="Text Box 16">
            <a:extLst>
              <a:ext uri="{FF2B5EF4-FFF2-40B4-BE49-F238E27FC236}">
                <a16:creationId xmlns:a16="http://schemas.microsoft.com/office/drawing/2014/main" id="{7405FCAB-8DA0-4E38-A5A3-903675D81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357563"/>
            <a:ext cx="19446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FF00"/>
                </a:solidFill>
                <a:latin typeface="Angsana New" panose="02020603050405020304" pitchFamily="18" charset="-34"/>
              </a:rPr>
              <a:t>Controlling</a:t>
            </a:r>
          </a:p>
        </p:txBody>
      </p:sp>
      <p:sp>
        <p:nvSpPr>
          <p:cNvPr id="52239" name="Text Box 17">
            <a:extLst>
              <a:ext uri="{FF2B5EF4-FFF2-40B4-BE49-F238E27FC236}">
                <a16:creationId xmlns:a16="http://schemas.microsoft.com/office/drawing/2014/main" id="{8BED2688-CF84-4BC9-B2E4-B9C2253C9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754438"/>
            <a:ext cx="25209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b="1">
                <a:solidFill>
                  <a:schemeClr val="bg1"/>
                </a:solidFill>
                <a:latin typeface="Times New Roman" panose="02020603050405020304" pitchFamily="18" charset="0"/>
              </a:rPr>
              <a:t>ตรวจสอบ ควบคุม ติดตามผลงานกับเป้าหมายและปรับปรุงแก้ไขให้ถูกต้อง</a:t>
            </a:r>
          </a:p>
        </p:txBody>
      </p:sp>
      <p:sp>
        <p:nvSpPr>
          <p:cNvPr id="52240" name="Text Box 18">
            <a:extLst>
              <a:ext uri="{FF2B5EF4-FFF2-40B4-BE49-F238E27FC236}">
                <a16:creationId xmlns:a16="http://schemas.microsoft.com/office/drawing/2014/main" id="{123899B5-FDF5-4864-A540-B55B5E481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3429000"/>
            <a:ext cx="1944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FF00"/>
                </a:solidFill>
                <a:latin typeface="Angsana New" panose="02020603050405020304" pitchFamily="18" charset="-34"/>
              </a:rPr>
              <a:t>Organizing</a:t>
            </a:r>
          </a:p>
        </p:txBody>
      </p:sp>
      <p:sp>
        <p:nvSpPr>
          <p:cNvPr id="52241" name="Text Box 19">
            <a:extLst>
              <a:ext uri="{FF2B5EF4-FFF2-40B4-BE49-F238E27FC236}">
                <a16:creationId xmlns:a16="http://schemas.microsoft.com/office/drawing/2014/main" id="{6AF1D559-2302-44D9-8960-C42342EE3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3825875"/>
            <a:ext cx="23764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b="1">
                <a:solidFill>
                  <a:schemeClr val="bg1"/>
                </a:solidFill>
                <a:latin typeface="Times New Roman" panose="02020603050405020304" pitchFamily="18" charset="0"/>
              </a:rPr>
              <a:t>จัดสรรทรัพยากร จัดกิจกรรมของแต่ละคนและกลุ่มเพื่อปฏิบัติตามแผน</a:t>
            </a:r>
          </a:p>
        </p:txBody>
      </p:sp>
      <p:sp>
        <p:nvSpPr>
          <p:cNvPr id="52242" name="Line 20">
            <a:extLst>
              <a:ext uri="{FF2B5EF4-FFF2-40B4-BE49-F238E27FC236}">
                <a16:creationId xmlns:a16="http://schemas.microsoft.com/office/drawing/2014/main" id="{E0730FB3-61EB-48EA-BD90-6C13F34FA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3429000"/>
            <a:ext cx="0" cy="21590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3" name="Line 21">
            <a:extLst>
              <a:ext uri="{FF2B5EF4-FFF2-40B4-BE49-F238E27FC236}">
                <a16:creationId xmlns:a16="http://schemas.microsoft.com/office/drawing/2014/main" id="{56F68AA5-38C6-4999-BC39-34B2C1D71D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900" y="4797425"/>
            <a:ext cx="0" cy="360363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4" name="Line 22">
            <a:extLst>
              <a:ext uri="{FF2B5EF4-FFF2-40B4-BE49-F238E27FC236}">
                <a16:creationId xmlns:a16="http://schemas.microsoft.com/office/drawing/2014/main" id="{52D5B16E-DC50-444E-9B98-02B9D9703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4221163"/>
            <a:ext cx="576262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5" name="Line 23">
            <a:extLst>
              <a:ext uri="{FF2B5EF4-FFF2-40B4-BE49-F238E27FC236}">
                <a16:creationId xmlns:a16="http://schemas.microsoft.com/office/drawing/2014/main" id="{EA0EF882-9260-42E5-BE58-C4AE2C07F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4221163"/>
            <a:ext cx="576263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6" name="Line 24">
            <a:extLst>
              <a:ext uri="{FF2B5EF4-FFF2-40B4-BE49-F238E27FC236}">
                <a16:creationId xmlns:a16="http://schemas.microsoft.com/office/drawing/2014/main" id="{A83D1D67-8FBF-45AF-8741-1E420EF257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2636838"/>
            <a:ext cx="1655762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7" name="Line 25">
            <a:extLst>
              <a:ext uri="{FF2B5EF4-FFF2-40B4-BE49-F238E27FC236}">
                <a16:creationId xmlns:a16="http://schemas.microsoft.com/office/drawing/2014/main" id="{4D3519AE-4309-41B7-9CEA-ADA6B4966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5949950"/>
            <a:ext cx="1655762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8" name="Line 26">
            <a:extLst>
              <a:ext uri="{FF2B5EF4-FFF2-40B4-BE49-F238E27FC236}">
                <a16:creationId xmlns:a16="http://schemas.microsoft.com/office/drawing/2014/main" id="{CBD3206A-7A1C-4696-9501-1B9EDBF70C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5013325"/>
            <a:ext cx="0" cy="9366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49" name="Line 27">
            <a:extLst>
              <a:ext uri="{FF2B5EF4-FFF2-40B4-BE49-F238E27FC236}">
                <a16:creationId xmlns:a16="http://schemas.microsoft.com/office/drawing/2014/main" id="{9FB65694-9D39-47C4-BC10-E59EFB4BA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2636838"/>
            <a:ext cx="0" cy="8636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50" name="Line 28">
            <a:extLst>
              <a:ext uri="{FF2B5EF4-FFF2-40B4-BE49-F238E27FC236}">
                <a16:creationId xmlns:a16="http://schemas.microsoft.com/office/drawing/2014/main" id="{B2B4D339-CDDD-40BD-BEF6-186D6B753A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63713" y="5876925"/>
            <a:ext cx="1871662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51" name="Line 29">
            <a:extLst>
              <a:ext uri="{FF2B5EF4-FFF2-40B4-BE49-F238E27FC236}">
                <a16:creationId xmlns:a16="http://schemas.microsoft.com/office/drawing/2014/main" id="{1CB2B9EE-ECC7-42F4-BE7F-1F8DE80EE5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3713" y="4941888"/>
            <a:ext cx="0" cy="935037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52" name="Line 30">
            <a:extLst>
              <a:ext uri="{FF2B5EF4-FFF2-40B4-BE49-F238E27FC236}">
                <a16:creationId xmlns:a16="http://schemas.microsoft.com/office/drawing/2014/main" id="{DD98DB3A-C187-42A0-8DCB-C3C1185486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3713" y="2565400"/>
            <a:ext cx="0" cy="8636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2253" name="Line 31">
            <a:extLst>
              <a:ext uri="{FF2B5EF4-FFF2-40B4-BE49-F238E27FC236}">
                <a16:creationId xmlns:a16="http://schemas.microsoft.com/office/drawing/2014/main" id="{C0A876E8-1A33-438A-8A82-9655819B7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63713" y="2565400"/>
            <a:ext cx="1871662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52254" name="Picture 32" descr="RED">
            <a:extLst>
              <a:ext uri="{FF2B5EF4-FFF2-40B4-BE49-F238E27FC236}">
                <a16:creationId xmlns:a16="http://schemas.microsoft.com/office/drawing/2014/main" id="{F01595E6-1D4B-40D6-A1AF-0514D0E1887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5" name="Text Box 33">
            <a:extLst>
              <a:ext uri="{FF2B5EF4-FFF2-40B4-BE49-F238E27FC236}">
                <a16:creationId xmlns:a16="http://schemas.microsoft.com/office/drawing/2014/main" id="{001408CE-FACE-4334-A5C2-9FD0D525E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2256" name="Text Box 34">
            <a:extLst>
              <a:ext uri="{FF2B5EF4-FFF2-40B4-BE49-F238E27FC236}">
                <a16:creationId xmlns:a16="http://schemas.microsoft.com/office/drawing/2014/main" id="{0A5E65DD-6E07-48B7-8D3E-AC0FE375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2257" name="Text Box 35">
            <a:extLst>
              <a:ext uri="{FF2B5EF4-FFF2-40B4-BE49-F238E27FC236}">
                <a16:creationId xmlns:a16="http://schemas.microsoft.com/office/drawing/2014/main" id="{750BB8AE-3304-41BA-874E-9D081CBA5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2258" name="Text Box 36">
            <a:extLst>
              <a:ext uri="{FF2B5EF4-FFF2-40B4-BE49-F238E27FC236}">
                <a16:creationId xmlns:a16="http://schemas.microsoft.com/office/drawing/2014/main" id="{0641495B-C8B0-4A54-B1F0-3EBFB3BBC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2259" name="Text Box 37">
            <a:extLst>
              <a:ext uri="{FF2B5EF4-FFF2-40B4-BE49-F238E27FC236}">
                <a16:creationId xmlns:a16="http://schemas.microsoft.com/office/drawing/2014/main" id="{BDD3A7DE-0D22-4BF2-B6C0-A50C69570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2260" name="Text Box 38">
            <a:extLst>
              <a:ext uri="{FF2B5EF4-FFF2-40B4-BE49-F238E27FC236}">
                <a16:creationId xmlns:a16="http://schemas.microsoft.com/office/drawing/2014/main" id="{DFFF9EB1-0A11-475F-BFE3-88FABD1F3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2261" name="Text Box 39">
            <a:extLst>
              <a:ext uri="{FF2B5EF4-FFF2-40B4-BE49-F238E27FC236}">
                <a16:creationId xmlns:a16="http://schemas.microsoft.com/office/drawing/2014/main" id="{4687E25F-1DE6-495A-B2AD-CCCEE2F90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993B5A2-6842-4C2C-8DD0-1668E44B8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23CF7E3-2F1B-499A-B7F1-CE5E38B38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pic>
        <p:nvPicPr>
          <p:cNvPr id="53252" name="Picture 4" descr="RED">
            <a:extLst>
              <a:ext uri="{FF2B5EF4-FFF2-40B4-BE49-F238E27FC236}">
                <a16:creationId xmlns:a16="http://schemas.microsoft.com/office/drawing/2014/main" id="{9FC53FE1-EC5D-45AC-BDD3-B0DAA7769E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49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 Box 5">
            <a:extLst>
              <a:ext uri="{FF2B5EF4-FFF2-40B4-BE49-F238E27FC236}">
                <a16:creationId xmlns:a16="http://schemas.microsoft.com/office/drawing/2014/main" id="{B626DD92-C44D-4AB2-B72E-8428A95C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25538"/>
            <a:ext cx="26749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latin typeface="Angsana New" panose="02020603050405020304" pitchFamily="18" charset="-34"/>
              </a:rPr>
              <a:t>ความรู้คืออะไร</a:t>
            </a:r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70C28215-71BF-45FC-B65E-7D7DFA3B6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9D209528-8000-4151-A9A9-264681C1E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4CD3BF33-5F3B-414B-BA95-4D8FEE8F4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3257" name="Text Box 9">
            <a:extLst>
              <a:ext uri="{FF2B5EF4-FFF2-40B4-BE49-F238E27FC236}">
                <a16:creationId xmlns:a16="http://schemas.microsoft.com/office/drawing/2014/main" id="{45207678-4FA2-428B-8E0D-AE1F62353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3258" name="Text Box 10">
            <a:extLst>
              <a:ext uri="{FF2B5EF4-FFF2-40B4-BE49-F238E27FC236}">
                <a16:creationId xmlns:a16="http://schemas.microsoft.com/office/drawing/2014/main" id="{39648A7D-727F-4BCE-98C5-F9C277B9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3259" name="Text Box 11">
            <a:extLst>
              <a:ext uri="{FF2B5EF4-FFF2-40B4-BE49-F238E27FC236}">
                <a16:creationId xmlns:a16="http://schemas.microsoft.com/office/drawing/2014/main" id="{93DEA606-B3D2-4860-82D7-829DB0E8A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3260" name="Text Box 12">
            <a:extLst>
              <a:ext uri="{FF2B5EF4-FFF2-40B4-BE49-F238E27FC236}">
                <a16:creationId xmlns:a16="http://schemas.microsoft.com/office/drawing/2014/main" id="{C65E9CC5-6323-4C00-BA50-8C276F04B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19275"/>
            <a:ext cx="8280400" cy="20415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ความรู้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คือสิ่งที่เมื่อนำไปใช้จะไม่หมดไปหรือสึกหรอแต่จะยิ่งงอกเงยหรืองอกงามมากยิ่งขึ้น  ความรู้เป็นสิ่งที่คาดเดาไม่ได้ เกิดขึ้น ณ จุดที่ต้องการใช้ความรู้นั้น ความรู้จึงเป็นสิ่งที่ขึ้นกับบริบทและกระตุ้นให้เกิดขึ้นโดยความต้องการ</a:t>
            </a:r>
          </a:p>
        </p:txBody>
      </p:sp>
      <p:sp>
        <p:nvSpPr>
          <p:cNvPr id="53261" name="Text Box 13">
            <a:extLst>
              <a:ext uri="{FF2B5EF4-FFF2-40B4-BE49-F238E27FC236}">
                <a16:creationId xmlns:a16="http://schemas.microsoft.com/office/drawing/2014/main" id="{40CE236F-7E6B-41C3-A473-D68D07321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53262" name="Text Box 14">
            <a:extLst>
              <a:ext uri="{FF2B5EF4-FFF2-40B4-BE49-F238E27FC236}">
                <a16:creationId xmlns:a16="http://schemas.microsoft.com/office/drawing/2014/main" id="{F045D7CF-DB32-4F7D-B98B-597C78785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05263"/>
            <a:ext cx="8280400" cy="25288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kumimoji="0" lang="th-TH" altLang="zh-CN" sz="3200" b="1">
                <a:solidFill>
                  <a:srgbClr val="FFCC00"/>
                </a:solidFill>
                <a:latin typeface="Times New Roman" panose="02020603050405020304" pitchFamily="18" charset="0"/>
              </a:rPr>
              <a:t>สารสนเทศ</a:t>
            </a: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 คือ ข้อมูลที่ได้ผ่านการประมวลผล หรือจัดระบบแล้ว เพื่อให้มีความหมายและคุณค่าสำหรับผู้ใช้</a:t>
            </a:r>
          </a:p>
          <a:p>
            <a:pPr eaLnBrk="1" hangingPunct="1"/>
            <a:r>
              <a:rPr kumimoji="0" lang="th-TH" altLang="zh-CN" sz="3200" b="1">
                <a:solidFill>
                  <a:srgbClr val="FFCC00"/>
                </a:solidFill>
                <a:latin typeface="Times New Roman" panose="02020603050405020304" pitchFamily="18" charset="0"/>
              </a:rPr>
              <a:t>ข้อมูล</a:t>
            </a: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 คือ ข้อเท็จจริงเกี่ยวกับเหตุการณ์ หรือข้อมูลดิบที่ยังไม่ผ่านการประมวลผล ยังไม่มีความหมายในการนำไปใช้งาน ข้อมูลอาจเป็นตัวเลข ตัวอักษร สัญลักษณ์ รูปภาพ เสียง หรือภาพเคลื่อนไหว</a:t>
            </a:r>
            <a:endParaRPr kumimoji="0" lang="th-TH" altLang="th-TH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คำจำกัดความของความรู้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2AF1333-A65F-40BB-8267-16D1CA2E9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3744416"/>
          </a:xfrm>
        </p:spPr>
        <p:txBody>
          <a:bodyPr>
            <a:normAutofit lnSpcReduction="10000"/>
          </a:bodyPr>
          <a:lstStyle/>
          <a:p>
            <a:pPr algn="thaiDist"/>
            <a:r>
              <a:rPr lang="en-US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Knowledge</a:t>
            </a:r>
          </a:p>
          <a:p>
            <a:pPr algn="thaiDist"/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เป็นความรู้ที่อยู่ในตัวของแต่ละบุคคล เกิดจากประสบการณ์ การเรียนรู้ หรือพรสวรรค์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ซึ่งสื่อสารหรือถ่ายทอดในรูปของตัวเลข สูตร หรือลายลักษณ์อักษรได้ยาก</a:t>
            </a:r>
          </a:p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algn="thaiDist"/>
            <a:r>
              <a:rPr lang="en-US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Knowledge</a:t>
            </a:r>
          </a:p>
          <a:p>
            <a:pPr algn="thaiDist"/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ความรู้ที่เป็นเหตุผล สามารถรวบรวมและถ่ายทอดออกมา ในรูปแบบ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ได้ </a:t>
            </a:r>
          </a:p>
        </p:txBody>
      </p:sp>
    </p:spTree>
    <p:extLst>
      <p:ext uri="{BB962C8B-B14F-4D97-AF65-F5344CB8AC3E}">
        <p14:creationId xmlns:p14="http://schemas.microsoft.com/office/powerpoint/2010/main" val="2587898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2D3D7B3-6125-4A3D-A3E0-10653B78D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9EA44B7F-214D-44A8-97CE-D0C303D55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pic>
        <p:nvPicPr>
          <p:cNvPr id="54276" name="Picture 4" descr="RED">
            <a:extLst>
              <a:ext uri="{FF2B5EF4-FFF2-40B4-BE49-F238E27FC236}">
                <a16:creationId xmlns:a16="http://schemas.microsoft.com/office/drawing/2014/main" id="{C998528B-A804-4401-A2C8-448B647E129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382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Text Box 5">
            <a:extLst>
              <a:ext uri="{FF2B5EF4-FFF2-40B4-BE49-F238E27FC236}">
                <a16:creationId xmlns:a16="http://schemas.microsoft.com/office/drawing/2014/main" id="{2CE68075-F800-4E2B-9F9D-EA6048AA8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8575"/>
            <a:ext cx="5483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ข้อมูล  สารสนเทศ ความรู้  ปัญญา</a:t>
            </a:r>
          </a:p>
        </p:txBody>
      </p:sp>
      <p:sp>
        <p:nvSpPr>
          <p:cNvPr id="54278" name="Text Box 6">
            <a:extLst>
              <a:ext uri="{FF2B5EF4-FFF2-40B4-BE49-F238E27FC236}">
                <a16:creationId xmlns:a16="http://schemas.microsoft.com/office/drawing/2014/main" id="{CEA88B38-F611-4309-B075-88B0B0DD4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4279" name="Text Box 7">
            <a:extLst>
              <a:ext uri="{FF2B5EF4-FFF2-40B4-BE49-F238E27FC236}">
                <a16:creationId xmlns:a16="http://schemas.microsoft.com/office/drawing/2014/main" id="{8AF94579-00C0-49E5-BA91-1A7941B1F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4280" name="Text Box 8">
            <a:extLst>
              <a:ext uri="{FF2B5EF4-FFF2-40B4-BE49-F238E27FC236}">
                <a16:creationId xmlns:a16="http://schemas.microsoft.com/office/drawing/2014/main" id="{F1D46E2A-C231-4764-867B-D51D269EA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4281" name="Text Box 9">
            <a:extLst>
              <a:ext uri="{FF2B5EF4-FFF2-40B4-BE49-F238E27FC236}">
                <a16:creationId xmlns:a16="http://schemas.microsoft.com/office/drawing/2014/main" id="{79D9CBB1-FC4C-46DA-9EA2-DA95B1BC5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4282" name="Text Box 10">
            <a:extLst>
              <a:ext uri="{FF2B5EF4-FFF2-40B4-BE49-F238E27FC236}">
                <a16:creationId xmlns:a16="http://schemas.microsoft.com/office/drawing/2014/main" id="{A59C10A1-124B-477C-B05E-332D347B5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4283" name="Text Box 11">
            <a:extLst>
              <a:ext uri="{FF2B5EF4-FFF2-40B4-BE49-F238E27FC236}">
                <a16:creationId xmlns:a16="http://schemas.microsoft.com/office/drawing/2014/main" id="{7996A156-6909-49B4-9BAB-1FB9CCB20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4284" name="Text Box 12">
            <a:extLst>
              <a:ext uri="{FF2B5EF4-FFF2-40B4-BE49-F238E27FC236}">
                <a16:creationId xmlns:a16="http://schemas.microsoft.com/office/drawing/2014/main" id="{C8575199-8DC8-4A5D-A5CE-FA6BB18F4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การจัดการความรู้สู่องค์กรคุณภาพ</a:t>
            </a:r>
          </a:p>
        </p:txBody>
      </p:sp>
      <p:sp>
        <p:nvSpPr>
          <p:cNvPr id="54285" name="Rectangle 13">
            <a:extLst>
              <a:ext uri="{FF2B5EF4-FFF2-40B4-BE49-F238E27FC236}">
                <a16:creationId xmlns:a16="http://schemas.microsoft.com/office/drawing/2014/main" id="{029D5DFA-6770-43F7-B903-3512FE6C0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589588"/>
            <a:ext cx="2881312" cy="10080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kumimoji="0" lang="en-US" altLang="th-TH" sz="36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6" name="Rectangle 14">
            <a:extLst>
              <a:ext uri="{FF2B5EF4-FFF2-40B4-BE49-F238E27FC236}">
                <a16:creationId xmlns:a16="http://schemas.microsoft.com/office/drawing/2014/main" id="{0853E5C7-DE95-42CE-8D44-E194A41B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724400"/>
            <a:ext cx="1943100" cy="18732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kumimoji="0" lang="en-US" altLang="th-TH" sz="36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7" name="Rectangle 15">
            <a:extLst>
              <a:ext uri="{FF2B5EF4-FFF2-40B4-BE49-F238E27FC236}">
                <a16:creationId xmlns:a16="http://schemas.microsoft.com/office/drawing/2014/main" id="{CF20A980-CBEC-42B1-A3C0-0BB76D141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860800"/>
            <a:ext cx="1657350" cy="27368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kumimoji="0" lang="en-US" altLang="th-TH" sz="36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8" name="Rectangle 16">
            <a:extLst>
              <a:ext uri="{FF2B5EF4-FFF2-40B4-BE49-F238E27FC236}">
                <a16:creationId xmlns:a16="http://schemas.microsoft.com/office/drawing/2014/main" id="{CAF3CC49-0498-4084-A5A7-9BFF30DC5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3" y="2997200"/>
            <a:ext cx="1512887" cy="36004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kumimoji="0" lang="en-US" altLang="th-TH" sz="36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9" name="Text Box 17">
            <a:extLst>
              <a:ext uri="{FF2B5EF4-FFF2-40B4-BE49-F238E27FC236}">
                <a16:creationId xmlns:a16="http://schemas.microsoft.com/office/drawing/2014/main" id="{CC97A73D-03FB-4FC6-B11B-FF508FF97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734050"/>
            <a:ext cx="2087562" cy="6413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ข้อมูล(</a:t>
            </a: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Data</a:t>
            </a: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)</a:t>
            </a:r>
          </a:p>
        </p:txBody>
      </p:sp>
      <p:sp>
        <p:nvSpPr>
          <p:cNvPr id="54290" name="Text Box 18">
            <a:extLst>
              <a:ext uri="{FF2B5EF4-FFF2-40B4-BE49-F238E27FC236}">
                <a16:creationId xmlns:a16="http://schemas.microsoft.com/office/drawing/2014/main" id="{81201AE6-1E36-4B2D-9E6E-20806D00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797425"/>
            <a:ext cx="1871662" cy="11906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สารสนเทศ </a:t>
            </a: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Information</a:t>
            </a:r>
            <a:endParaRPr kumimoji="0" lang="th-TH" altLang="th-TH" sz="3600" b="1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54291" name="Text Box 19">
            <a:extLst>
              <a:ext uri="{FF2B5EF4-FFF2-40B4-BE49-F238E27FC236}">
                <a16:creationId xmlns:a16="http://schemas.microsoft.com/office/drawing/2014/main" id="{F7E9C528-DB4A-49AA-930A-8BF6F19CD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933825"/>
            <a:ext cx="1511300" cy="1128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ความรู้</a:t>
            </a: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 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Knowledge</a:t>
            </a:r>
            <a:endParaRPr kumimoji="0" lang="th-TH" altLang="th-TH" sz="3200" b="1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54292" name="Text Box 20">
            <a:extLst>
              <a:ext uri="{FF2B5EF4-FFF2-40B4-BE49-F238E27FC236}">
                <a16:creationId xmlns:a16="http://schemas.microsoft.com/office/drawing/2014/main" id="{396547B7-81B1-47C6-A13A-166EAF04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141663"/>
            <a:ext cx="1368425" cy="11906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ปัญญา</a:t>
            </a: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 Wisdom</a:t>
            </a:r>
            <a:endParaRPr kumimoji="0" lang="th-TH" altLang="th-TH" sz="3600">
              <a:latin typeface="Angsana New" panose="02020603050405020304" pitchFamily="18" charset="-34"/>
            </a:endParaRPr>
          </a:p>
        </p:txBody>
      </p:sp>
      <p:sp>
        <p:nvSpPr>
          <p:cNvPr id="54293" name="Text Box 21">
            <a:extLst>
              <a:ext uri="{FF2B5EF4-FFF2-40B4-BE49-F238E27FC236}">
                <a16:creationId xmlns:a16="http://schemas.microsoft.com/office/drawing/2014/main" id="{6107717F-3036-43C1-B1E8-CD9EB5AD9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013325"/>
            <a:ext cx="2808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แปลงให้มีความหมาย</a:t>
            </a:r>
          </a:p>
        </p:txBody>
      </p:sp>
      <p:sp>
        <p:nvSpPr>
          <p:cNvPr id="54294" name="Line 22">
            <a:extLst>
              <a:ext uri="{FF2B5EF4-FFF2-40B4-BE49-F238E27FC236}">
                <a16:creationId xmlns:a16="http://schemas.microsoft.com/office/drawing/2014/main" id="{947583EF-0042-4100-8525-467E558E7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5300663"/>
            <a:ext cx="3603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4295" name="Text Box 23">
            <a:extLst>
              <a:ext uri="{FF2B5EF4-FFF2-40B4-BE49-F238E27FC236}">
                <a16:creationId xmlns:a16="http://schemas.microsoft.com/office/drawing/2014/main" id="{F977A548-F993-4BED-BAEC-2CD0A9633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149725"/>
            <a:ext cx="2808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สนับสนุนการตัดสินใจ</a:t>
            </a:r>
          </a:p>
        </p:txBody>
      </p:sp>
      <p:sp>
        <p:nvSpPr>
          <p:cNvPr id="54296" name="Line 24">
            <a:extLst>
              <a:ext uri="{FF2B5EF4-FFF2-40B4-BE49-F238E27FC236}">
                <a16:creationId xmlns:a16="http://schemas.microsoft.com/office/drawing/2014/main" id="{767D0217-C6CA-4105-BA3F-347BAF9F89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5238" y="4437063"/>
            <a:ext cx="3603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4297" name="Text Box 25">
            <a:extLst>
              <a:ext uri="{FF2B5EF4-FFF2-40B4-BE49-F238E27FC236}">
                <a16:creationId xmlns:a16="http://schemas.microsoft.com/office/drawing/2014/main" id="{9A371B70-733E-4038-A185-1DB9E7814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281363"/>
            <a:ext cx="23034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ตัดสินใจถูกต้อง</a:t>
            </a:r>
          </a:p>
        </p:txBody>
      </p:sp>
      <p:sp>
        <p:nvSpPr>
          <p:cNvPr id="54298" name="Line 26">
            <a:extLst>
              <a:ext uri="{FF2B5EF4-FFF2-40B4-BE49-F238E27FC236}">
                <a16:creationId xmlns:a16="http://schemas.microsoft.com/office/drawing/2014/main" id="{D2707591-79B4-4437-9C24-F1F2134BE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3573463"/>
            <a:ext cx="3603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4299" name="Text Box 27">
            <a:extLst>
              <a:ext uri="{FF2B5EF4-FFF2-40B4-BE49-F238E27FC236}">
                <a16:creationId xmlns:a16="http://schemas.microsoft.com/office/drawing/2014/main" id="{3E5ACB8B-807B-40CF-A2DB-56A82D30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2420938"/>
            <a:ext cx="18716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ประยุกต์ใช้ได้</a:t>
            </a:r>
          </a:p>
        </p:txBody>
      </p:sp>
      <p:sp>
        <p:nvSpPr>
          <p:cNvPr id="54300" name="Freeform 28">
            <a:extLst>
              <a:ext uri="{FF2B5EF4-FFF2-40B4-BE49-F238E27FC236}">
                <a16:creationId xmlns:a16="http://schemas.microsoft.com/office/drawing/2014/main" id="{F21AB9FC-6DB9-4527-B644-4AC67A991429}"/>
              </a:ext>
            </a:extLst>
          </p:cNvPr>
          <p:cNvSpPr>
            <a:spLocks/>
          </p:cNvSpPr>
          <p:nvPr/>
        </p:nvSpPr>
        <p:spPr bwMode="auto">
          <a:xfrm>
            <a:off x="611188" y="2492375"/>
            <a:ext cx="7921625" cy="3889375"/>
          </a:xfrm>
          <a:custGeom>
            <a:avLst/>
            <a:gdLst>
              <a:gd name="T0" fmla="*/ 0 w 4672"/>
              <a:gd name="T1" fmla="*/ 2147483647 h 1089"/>
              <a:gd name="T2" fmla="*/ 2147483647 w 4672"/>
              <a:gd name="T3" fmla="*/ 0 h 1089"/>
              <a:gd name="T4" fmla="*/ 0 60000 65536"/>
              <a:gd name="T5" fmla="*/ 0 60000 65536"/>
              <a:gd name="T6" fmla="*/ 0 w 4672"/>
              <a:gd name="T7" fmla="*/ 0 h 1089"/>
              <a:gd name="T8" fmla="*/ 4672 w 4672"/>
              <a:gd name="T9" fmla="*/ 1089 h 108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72" h="1089">
                <a:moveTo>
                  <a:pt x="0" y="1089"/>
                </a:moveTo>
                <a:cubicBezTo>
                  <a:pt x="1946" y="635"/>
                  <a:pt x="3893" y="181"/>
                  <a:pt x="467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th-TH" altLang="th-TH"/>
          </a:p>
        </p:txBody>
      </p:sp>
      <p:sp>
        <p:nvSpPr>
          <p:cNvPr id="54301" name="Text Box 29">
            <a:extLst>
              <a:ext uri="{FF2B5EF4-FFF2-40B4-BE49-F238E27FC236}">
                <a16:creationId xmlns:a16="http://schemas.microsoft.com/office/drawing/2014/main" id="{C2A9462C-1E7A-482F-BFBB-F795E5B04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1844675"/>
            <a:ext cx="1584325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การเรียนรู้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57F4D50B-0E0D-4391-A821-A3CAAF39E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B8B296E-9BF1-40EC-8B0A-2734DD787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FAC467BE-BB8E-46CB-AEA0-7EE787D01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31888"/>
            <a:ext cx="2386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000" b="1">
                <a:latin typeface="Times New Roman" panose="02020603050405020304" pitchFamily="18" charset="0"/>
              </a:rPr>
              <a:t>ความรู้ 4 ระดับ</a:t>
            </a:r>
            <a:endParaRPr kumimoji="0" lang="en-US" altLang="th-TH" sz="4000" b="1">
              <a:latin typeface="Times New Roman" panose="02020603050405020304" pitchFamily="18" charset="0"/>
            </a:endParaRPr>
          </a:p>
        </p:txBody>
      </p:sp>
      <p:pic>
        <p:nvPicPr>
          <p:cNvPr id="55301" name="Picture 5" descr="RED">
            <a:extLst>
              <a:ext uri="{FF2B5EF4-FFF2-40B4-BE49-F238E27FC236}">
                <a16:creationId xmlns:a16="http://schemas.microsoft.com/office/drawing/2014/main" id="{1F04222F-E252-4E63-96CB-4F86C40B07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684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Text Box 6">
            <a:extLst>
              <a:ext uri="{FF2B5EF4-FFF2-40B4-BE49-F238E27FC236}">
                <a16:creationId xmlns:a16="http://schemas.microsoft.com/office/drawing/2014/main" id="{86CE70A4-0BC6-4857-B0D2-465316BA0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5303" name="Text Box 7">
            <a:extLst>
              <a:ext uri="{FF2B5EF4-FFF2-40B4-BE49-F238E27FC236}">
                <a16:creationId xmlns:a16="http://schemas.microsoft.com/office/drawing/2014/main" id="{2A7646CC-6F89-4A08-8042-A1A29CCBD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5304" name="Text Box 8">
            <a:extLst>
              <a:ext uri="{FF2B5EF4-FFF2-40B4-BE49-F238E27FC236}">
                <a16:creationId xmlns:a16="http://schemas.microsoft.com/office/drawing/2014/main" id="{B935C7CB-C869-4525-830C-3FF1092DE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5305" name="Text Box 9">
            <a:extLst>
              <a:ext uri="{FF2B5EF4-FFF2-40B4-BE49-F238E27FC236}">
                <a16:creationId xmlns:a16="http://schemas.microsoft.com/office/drawing/2014/main" id="{5FFFEC65-53F5-4113-BDF2-01806A2EE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3839BF01-773B-4BC5-B09D-51BBB9001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8835E446-AA1B-4170-A6FA-2D757BE11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5308" name="Text Box 12">
            <a:extLst>
              <a:ext uri="{FF2B5EF4-FFF2-40B4-BE49-F238E27FC236}">
                <a16:creationId xmlns:a16="http://schemas.microsoft.com/office/drawing/2014/main" id="{43A4101F-14B6-403C-80D1-708BE4DFA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89138"/>
            <a:ext cx="7993062" cy="44862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Char char="•"/>
            </a:pP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Know-what</a:t>
            </a: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 เป็นความรู้เชิงข้อเท็จจริง</a:t>
            </a:r>
          </a:p>
          <a:p>
            <a:pPr eaLnBrk="1" hangingPunct="1">
              <a:buFontTx/>
              <a:buChar char="•"/>
            </a:pP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Know-how</a:t>
            </a: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 เป็นความรู้เชื่อมโยงกับโลกของความเป็นจริง ภายใต้สภาพความเป็นจริงที่ซับซ้อน</a:t>
            </a:r>
          </a:p>
          <a:p>
            <a:pPr eaLnBrk="1" hangingPunct="1">
              <a:buFontTx/>
              <a:buChar char="•"/>
            </a:pP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Know-why</a:t>
            </a: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 เป็นความรู้เชิงเหตุผลระหว่างเรื่องราวหรือเหตุการณ์ต่างๆ ผลของประสบการณ์แก้ปัญหาที่ซับซ้อนและนำประสบการณ์มาแลกเปลี่ยนเรียนรู้กับผู้อื่น</a:t>
            </a:r>
          </a:p>
          <a:p>
            <a:pPr eaLnBrk="1" hangingPunct="1">
              <a:buFontTx/>
              <a:buChar char="•"/>
            </a:pP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Care-why</a:t>
            </a: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 เป็นความรู้ในลักษณะของความคิดริเริ่มสร้างสรรค์ที่ขับดันมาจากภายในตนเอง</a:t>
            </a:r>
          </a:p>
        </p:txBody>
      </p:sp>
      <p:sp>
        <p:nvSpPr>
          <p:cNvPr id="55309" name="Text Box 13">
            <a:extLst>
              <a:ext uri="{FF2B5EF4-FFF2-40B4-BE49-F238E27FC236}">
                <a16:creationId xmlns:a16="http://schemas.microsoft.com/office/drawing/2014/main" id="{0C2F4CFA-A132-4D65-AA9A-D7979CE5E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2439A72-389E-4CCF-86C3-043463014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2EE0A22-E9F8-4D5C-A08E-F11C63DFF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9C85E2AC-1403-4FCF-A6A0-11BDC4748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8575"/>
            <a:ext cx="497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400" b="1">
                <a:latin typeface="Times New Roman" panose="02020603050405020304" pitchFamily="18" charset="0"/>
              </a:rPr>
              <a:t>การสร้างความรู้ 2 แนวทาง</a:t>
            </a:r>
            <a:endParaRPr kumimoji="0" lang="en-US" altLang="th-TH" sz="4400" b="1">
              <a:latin typeface="Times New Roman" panose="02020603050405020304" pitchFamily="18" charset="0"/>
            </a:endParaRPr>
          </a:p>
        </p:txBody>
      </p:sp>
      <p:pic>
        <p:nvPicPr>
          <p:cNvPr id="56325" name="Picture 5" descr="RED">
            <a:extLst>
              <a:ext uri="{FF2B5EF4-FFF2-40B4-BE49-F238E27FC236}">
                <a16:creationId xmlns:a16="http://schemas.microsoft.com/office/drawing/2014/main" id="{5C4F348B-58E0-4900-8C7B-01F22A4EBCB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144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Text Box 6">
            <a:extLst>
              <a:ext uri="{FF2B5EF4-FFF2-40B4-BE49-F238E27FC236}">
                <a16:creationId xmlns:a16="http://schemas.microsoft.com/office/drawing/2014/main" id="{0B906C42-973C-44E4-93BA-31683755E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6327" name="Text Box 7">
            <a:extLst>
              <a:ext uri="{FF2B5EF4-FFF2-40B4-BE49-F238E27FC236}">
                <a16:creationId xmlns:a16="http://schemas.microsoft.com/office/drawing/2014/main" id="{D8E9C881-62C8-4360-9E9A-5BE9C445D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6328" name="Text Box 8">
            <a:extLst>
              <a:ext uri="{FF2B5EF4-FFF2-40B4-BE49-F238E27FC236}">
                <a16:creationId xmlns:a16="http://schemas.microsoft.com/office/drawing/2014/main" id="{43A85EC7-2133-460B-BFD7-7E2F27C62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6329" name="Text Box 9">
            <a:extLst>
              <a:ext uri="{FF2B5EF4-FFF2-40B4-BE49-F238E27FC236}">
                <a16:creationId xmlns:a16="http://schemas.microsoft.com/office/drawing/2014/main" id="{B295577B-4E63-4123-A5E4-D923BE1CB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6330" name="Text Box 10">
            <a:extLst>
              <a:ext uri="{FF2B5EF4-FFF2-40B4-BE49-F238E27FC236}">
                <a16:creationId xmlns:a16="http://schemas.microsoft.com/office/drawing/2014/main" id="{6ACF2FCB-1D5C-4316-942F-292CAA40A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6331" name="Text Box 11">
            <a:extLst>
              <a:ext uri="{FF2B5EF4-FFF2-40B4-BE49-F238E27FC236}">
                <a16:creationId xmlns:a16="http://schemas.microsoft.com/office/drawing/2014/main" id="{3D27BBD8-0F59-4F46-A2D9-129BE34A8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6332" name="Oval 12">
            <a:extLst>
              <a:ext uri="{FF2B5EF4-FFF2-40B4-BE49-F238E27FC236}">
                <a16:creationId xmlns:a16="http://schemas.microsoft.com/office/drawing/2014/main" id="{B15DEBB9-53AB-4987-AC3B-6099034FF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9925"/>
            <a:ext cx="25146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/>
            <a:r>
              <a:rPr kumimoji="0" lang="th-TH" altLang="th-TH" sz="6000" b="1">
                <a:solidFill>
                  <a:srgbClr val="CC0000"/>
                </a:solidFill>
                <a:latin typeface="Angsana New" panose="02020603050405020304" pitchFamily="18" charset="-34"/>
              </a:rPr>
              <a:t>ความรู้</a:t>
            </a:r>
            <a:endParaRPr kumimoji="0" lang="th-TH" altLang="th-TH" sz="4800" b="1">
              <a:latin typeface="Angsana New" panose="02020603050405020304" pitchFamily="18" charset="-34"/>
            </a:endParaRPr>
          </a:p>
        </p:txBody>
      </p:sp>
      <p:sp>
        <p:nvSpPr>
          <p:cNvPr id="56333" name="Rectangle 13">
            <a:extLst>
              <a:ext uri="{FF2B5EF4-FFF2-40B4-BE49-F238E27FC236}">
                <a16:creationId xmlns:a16="http://schemas.microsoft.com/office/drawing/2014/main" id="{7E433F40-49D3-4BBB-B70B-BE6FEE53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33725"/>
            <a:ext cx="1447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/>
            <a:r>
              <a:rPr kumimoji="0" lang="th-TH" altLang="th-TH" sz="5400" b="1">
                <a:solidFill>
                  <a:schemeClr val="bg1"/>
                </a:solidFill>
                <a:latin typeface="Angsana New" panose="02020603050405020304" pitchFamily="18" charset="-34"/>
              </a:rPr>
              <a:t>ปัญหา</a:t>
            </a:r>
            <a:endParaRPr kumimoji="0" lang="th-TH" altLang="th-TH" sz="4400" b="1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56334" name="Line 14">
            <a:extLst>
              <a:ext uri="{FF2B5EF4-FFF2-40B4-BE49-F238E27FC236}">
                <a16:creationId xmlns:a16="http://schemas.microsoft.com/office/drawing/2014/main" id="{72BE3CD6-8A73-47B7-812C-4C4B3A38B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95725"/>
            <a:ext cx="1295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6335" name="Text Box 15">
            <a:extLst>
              <a:ext uri="{FF2B5EF4-FFF2-40B4-BE49-F238E27FC236}">
                <a16:creationId xmlns:a16="http://schemas.microsoft.com/office/drawing/2014/main" id="{68229CFA-875F-441F-8D58-B9662A002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057525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th-TH" altLang="th-TH" sz="5400" b="1">
                <a:solidFill>
                  <a:schemeClr val="accent2"/>
                </a:solidFill>
                <a:latin typeface="Angsana New" panose="02020603050405020304" pitchFamily="18" charset="-34"/>
              </a:rPr>
              <a:t>วิจัย</a:t>
            </a:r>
            <a:endParaRPr kumimoji="0" lang="th-TH" altLang="th-TH" sz="4000" b="1">
              <a:solidFill>
                <a:schemeClr val="accent2"/>
              </a:solidFill>
              <a:latin typeface="Angsana New" panose="02020603050405020304" pitchFamily="18" charset="-34"/>
            </a:endParaRPr>
          </a:p>
        </p:txBody>
      </p:sp>
      <p:sp>
        <p:nvSpPr>
          <p:cNvPr id="56336" name="Rectangle 16">
            <a:extLst>
              <a:ext uri="{FF2B5EF4-FFF2-40B4-BE49-F238E27FC236}">
                <a16:creationId xmlns:a16="http://schemas.microsoft.com/office/drawing/2014/main" id="{25EB426B-A057-4C51-884F-17F4C304D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7100" y="3133725"/>
            <a:ext cx="1752600" cy="144780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/>
            <a:r>
              <a:rPr kumimoji="0" lang="th-TH" altLang="th-TH" sz="5400" b="1">
                <a:solidFill>
                  <a:schemeClr val="bg1"/>
                </a:solidFill>
                <a:latin typeface="Angsana New" panose="02020603050405020304" pitchFamily="18" charset="-34"/>
              </a:rPr>
              <a:t>ความ</a:t>
            </a:r>
          </a:p>
          <a:p>
            <a:pPr algn="ctr">
              <a:lnSpc>
                <a:spcPct val="70000"/>
              </a:lnSpc>
            </a:pPr>
            <a:r>
              <a:rPr kumimoji="0" lang="th-TH" altLang="th-TH" sz="5400" b="1">
                <a:solidFill>
                  <a:schemeClr val="bg1"/>
                </a:solidFill>
                <a:latin typeface="Angsana New" panose="02020603050405020304" pitchFamily="18" charset="-34"/>
              </a:rPr>
              <a:t>สำเร็จ</a:t>
            </a:r>
            <a:endParaRPr kumimoji="0" lang="th-TH" altLang="th-TH" sz="4400" b="1">
              <a:latin typeface="Angsana New" panose="02020603050405020304" pitchFamily="18" charset="-34"/>
            </a:endParaRPr>
          </a:p>
        </p:txBody>
      </p:sp>
      <p:sp>
        <p:nvSpPr>
          <p:cNvPr id="56337" name="Line 17">
            <a:extLst>
              <a:ext uri="{FF2B5EF4-FFF2-40B4-BE49-F238E27FC236}">
                <a16:creationId xmlns:a16="http://schemas.microsoft.com/office/drawing/2014/main" id="{D8C291D9-796D-428D-B908-662CBCD5D3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895725"/>
            <a:ext cx="1066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6338" name="Text Box 18">
            <a:extLst>
              <a:ext uri="{FF2B5EF4-FFF2-40B4-BE49-F238E27FC236}">
                <a16:creationId xmlns:a16="http://schemas.microsoft.com/office/drawing/2014/main" id="{2C45F784-31E4-4EB8-81BD-6F6EB20F0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057525"/>
            <a:ext cx="99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th-TH" altLang="th-TH" sz="5400" b="1">
                <a:solidFill>
                  <a:srgbClr val="FF0066"/>
                </a:solidFill>
                <a:latin typeface="Angsana New" panose="02020603050405020304" pitchFamily="18" charset="-34"/>
              </a:rPr>
              <a:t>จค.</a:t>
            </a:r>
            <a:endParaRPr kumimoji="0" lang="th-TH" altLang="th-TH" sz="4800" b="1">
              <a:latin typeface="Angsana New" panose="02020603050405020304" pitchFamily="18" charset="-34"/>
            </a:endParaRPr>
          </a:p>
        </p:txBody>
      </p:sp>
      <p:sp>
        <p:nvSpPr>
          <p:cNvPr id="56339" name="Text Box 19">
            <a:extLst>
              <a:ext uri="{FF2B5EF4-FFF2-40B4-BE49-F238E27FC236}">
                <a16:creationId xmlns:a16="http://schemas.microsoft.com/office/drawing/2014/main" id="{49B0FE3D-509F-40B1-B89C-40658360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CA4C7C2-AE1E-4A1C-AB88-DAA379778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AC9D2712-8C5B-45C4-B72B-A82971F66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1FC054D9-ABDF-48C0-854D-2074871EC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ED436A4D-8B75-4C6A-B308-AFAA817D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0481AEDD-0345-49E7-B1DE-9BDE27B83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7351" name="Text Box 7">
            <a:extLst>
              <a:ext uri="{FF2B5EF4-FFF2-40B4-BE49-F238E27FC236}">
                <a16:creationId xmlns:a16="http://schemas.microsoft.com/office/drawing/2014/main" id="{3D6A07A6-1274-4A56-B89B-D7220844B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7352" name="Text Box 8">
            <a:extLst>
              <a:ext uri="{FF2B5EF4-FFF2-40B4-BE49-F238E27FC236}">
                <a16:creationId xmlns:a16="http://schemas.microsoft.com/office/drawing/2014/main" id="{B9CBD65E-7C97-4F45-9A84-48666CA20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7353" name="Text Box 9">
            <a:extLst>
              <a:ext uri="{FF2B5EF4-FFF2-40B4-BE49-F238E27FC236}">
                <a16:creationId xmlns:a16="http://schemas.microsoft.com/office/drawing/2014/main" id="{E5599042-2738-4623-B31C-EE177FAF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7354" name="Text Box 10">
            <a:extLst>
              <a:ext uri="{FF2B5EF4-FFF2-40B4-BE49-F238E27FC236}">
                <a16:creationId xmlns:a16="http://schemas.microsoft.com/office/drawing/2014/main" id="{8DE8E531-9AEC-4AE3-ABB1-92273B37A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31888"/>
            <a:ext cx="4619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latin typeface="Times New Roman" panose="02020603050405020304" pitchFamily="18" charset="0"/>
              </a:rPr>
              <a:t>หลักการสำคัญของการจัดการความรู้</a:t>
            </a:r>
            <a:endParaRPr kumimoji="0" lang="en-US" altLang="th-TH" sz="3600" b="1">
              <a:latin typeface="Times New Roman" panose="02020603050405020304" pitchFamily="18" charset="0"/>
            </a:endParaRPr>
          </a:p>
        </p:txBody>
      </p:sp>
      <p:pic>
        <p:nvPicPr>
          <p:cNvPr id="57355" name="Picture 11" descr="RED">
            <a:extLst>
              <a:ext uri="{FF2B5EF4-FFF2-40B4-BE49-F238E27FC236}">
                <a16:creationId xmlns:a16="http://schemas.microsoft.com/office/drawing/2014/main" id="{C5B21AF6-E4DC-4078-81F6-2737344A3B9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6" name="Text Box 12">
            <a:extLst>
              <a:ext uri="{FF2B5EF4-FFF2-40B4-BE49-F238E27FC236}">
                <a16:creationId xmlns:a16="http://schemas.microsoft.com/office/drawing/2014/main" id="{DB21081F-FC9B-474E-994C-A4A9414D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958975"/>
            <a:ext cx="8208963" cy="39909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ให้คนหลากหลายทักษะ หลากหลายวิธีคิดทำงานร่วมกันได้อย่างสร้างสรรค์ ที่ยึดเหนี่ยวกันด้วยเป้าหมายเดียวกัน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ร่วมกันพัฒนาวิธีทำงานในรูปแบบใหม่ๆเพื่อบรรลุประสิทธิผลที่กำหนดไว้ (Responsiveness ,Innovation ,Competency , Efficiency)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ทดลองและเรียนรู้เพราะเป็นกิจกรรมสร้างสรรค์ ถ้าได้ผลดีก็ขยายผลมากขึ้นจนได้เป็นวิธีการทำงานแบบใหม่หรือBest practice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นำเข้าความรู้จากภายนอกอย่างเหมาะสม โดยเอาความรู้จากภายนอกมาทำให้พร้อมใช้ในบริบทของเรา(มองหา/ดูดซับ/ส่งเสริม/ขจัด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NIH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) </a:t>
            </a:r>
          </a:p>
        </p:txBody>
      </p:sp>
      <p:sp>
        <p:nvSpPr>
          <p:cNvPr id="57357" name="Text Box 13">
            <a:extLst>
              <a:ext uri="{FF2B5EF4-FFF2-40B4-BE49-F238E27FC236}">
                <a16:creationId xmlns:a16="http://schemas.microsoft.com/office/drawing/2014/main" id="{5F576E06-C414-47D7-A0EC-D9505041B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C6BCB6A-BDA3-418C-8535-B72A7B0D0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989A0A6-7610-404B-B28B-64558220E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7FFDAA74-C573-4321-AFB0-928FCF86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25538"/>
            <a:ext cx="4619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latin typeface="Times New Roman" panose="02020603050405020304" pitchFamily="18" charset="0"/>
              </a:rPr>
              <a:t>ความยากของการจัดการความรู้</a:t>
            </a:r>
            <a:endParaRPr kumimoji="0" lang="en-US" altLang="th-TH" sz="3600" b="1">
              <a:latin typeface="Times New Roman" panose="02020603050405020304" pitchFamily="18" charset="0"/>
            </a:endParaRPr>
          </a:p>
        </p:txBody>
      </p:sp>
      <p:pic>
        <p:nvPicPr>
          <p:cNvPr id="58373" name="Picture 5" descr="RED">
            <a:extLst>
              <a:ext uri="{FF2B5EF4-FFF2-40B4-BE49-F238E27FC236}">
                <a16:creationId xmlns:a16="http://schemas.microsoft.com/office/drawing/2014/main" id="{FE886589-56FD-4DA7-8D0C-A24923F8D7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4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Text Box 6">
            <a:extLst>
              <a:ext uri="{FF2B5EF4-FFF2-40B4-BE49-F238E27FC236}">
                <a16:creationId xmlns:a16="http://schemas.microsoft.com/office/drawing/2014/main" id="{9E7F2809-20B2-4385-8766-CD56EBA43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8375" name="Text Box 7">
            <a:extLst>
              <a:ext uri="{FF2B5EF4-FFF2-40B4-BE49-F238E27FC236}">
                <a16:creationId xmlns:a16="http://schemas.microsoft.com/office/drawing/2014/main" id="{6E22411D-B3D7-40F5-80FC-85520B15B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8376" name="Text Box 8">
            <a:extLst>
              <a:ext uri="{FF2B5EF4-FFF2-40B4-BE49-F238E27FC236}">
                <a16:creationId xmlns:a16="http://schemas.microsoft.com/office/drawing/2014/main" id="{BDAC52B2-72FB-4151-AB6D-08A98EB65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8377" name="Text Box 9">
            <a:extLst>
              <a:ext uri="{FF2B5EF4-FFF2-40B4-BE49-F238E27FC236}">
                <a16:creationId xmlns:a16="http://schemas.microsoft.com/office/drawing/2014/main" id="{DAFFEE25-7E35-458B-A0CB-B1AD5779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8378" name="Text Box 10">
            <a:extLst>
              <a:ext uri="{FF2B5EF4-FFF2-40B4-BE49-F238E27FC236}">
                <a16:creationId xmlns:a16="http://schemas.microsoft.com/office/drawing/2014/main" id="{3E78890A-315F-4B04-8EBF-AE3098C9D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8379" name="Text Box 11">
            <a:extLst>
              <a:ext uri="{FF2B5EF4-FFF2-40B4-BE49-F238E27FC236}">
                <a16:creationId xmlns:a16="http://schemas.microsoft.com/office/drawing/2014/main" id="{E8679CC5-684B-4C06-8F40-C60E42233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8380" name="Text Box 12">
            <a:extLst>
              <a:ext uri="{FF2B5EF4-FFF2-40B4-BE49-F238E27FC236}">
                <a16:creationId xmlns:a16="http://schemas.microsoft.com/office/drawing/2014/main" id="{89FB6596-D563-48EB-96AE-F32E093C8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773238"/>
            <a:ext cx="7632700" cy="17399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ความรู้เป็นเรื่องที่พูดง่าย แต่ทำให้ชัดเจนยาก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ความรู้ที่สำคัญที่สุดเป็นสิ่งที่แลกเปลี่ยนได้ยาก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วัดคุณค่าที่แท้จริงของทรัพย์สินความรู้ได้ยาก</a:t>
            </a:r>
          </a:p>
        </p:txBody>
      </p:sp>
      <p:sp>
        <p:nvSpPr>
          <p:cNvPr id="58381" name="Text Box 13">
            <a:extLst>
              <a:ext uri="{FF2B5EF4-FFF2-40B4-BE49-F238E27FC236}">
                <a16:creationId xmlns:a16="http://schemas.microsoft.com/office/drawing/2014/main" id="{896BDE2A-7BA1-4052-A665-B2FB4DCB6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3579813"/>
            <a:ext cx="4619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latin typeface="Times New Roman" panose="02020603050405020304" pitchFamily="18" charset="0"/>
              </a:rPr>
              <a:t>เป้าหมายของการจัดการความรู้</a:t>
            </a:r>
            <a:endParaRPr kumimoji="0" lang="en-US" altLang="th-TH" sz="3600" b="1">
              <a:latin typeface="Times New Roman" panose="02020603050405020304" pitchFamily="18" charset="0"/>
            </a:endParaRPr>
          </a:p>
        </p:txBody>
      </p:sp>
      <p:pic>
        <p:nvPicPr>
          <p:cNvPr id="58382" name="Picture 14" descr="RED">
            <a:extLst>
              <a:ext uri="{FF2B5EF4-FFF2-40B4-BE49-F238E27FC236}">
                <a16:creationId xmlns:a16="http://schemas.microsoft.com/office/drawing/2014/main" id="{D2F527FE-4850-49F8-A0ED-B4BD9227D05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957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3" name="Text Box 15">
            <a:extLst>
              <a:ext uri="{FF2B5EF4-FFF2-40B4-BE49-F238E27FC236}">
                <a16:creationId xmlns:a16="http://schemas.microsoft.com/office/drawing/2014/main" id="{6A9F2445-634D-406C-A898-8C69195E6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92600"/>
            <a:ext cx="7632700" cy="22891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เพื่อพัฒนางานให้มีคุณภาพและผลสัมฤทธิ์ยิ่งขึ้น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เพื่อพัฒนาคนหรือผู้ปฏิบัติงาน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เพื่อพัฒนาฐานความรู้ขององค์การเป็นการเพิ่มพูนทุนทางปัญญาขององค์การ </a:t>
            </a:r>
          </a:p>
        </p:txBody>
      </p:sp>
      <p:sp>
        <p:nvSpPr>
          <p:cNvPr id="58384" name="Text Box 16">
            <a:extLst>
              <a:ext uri="{FF2B5EF4-FFF2-40B4-BE49-F238E27FC236}">
                <a16:creationId xmlns:a16="http://schemas.microsoft.com/office/drawing/2014/main" id="{18E99783-BF2B-47BB-AE14-99B83D140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>
            <a:extLst>
              <a:ext uri="{FF2B5EF4-FFF2-40B4-BE49-F238E27FC236}">
                <a16:creationId xmlns:a16="http://schemas.microsoft.com/office/drawing/2014/main" id="{5398C83F-5C4E-47A7-9327-70C725D11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255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kumimoji="0" lang="en-US" altLang="th-TH" sz="7200" b="1">
                <a:latin typeface="Angsana New" panose="02020603050405020304" pitchFamily="18" charset="-34"/>
              </a:rPr>
              <a:t>KM </a:t>
            </a:r>
            <a:r>
              <a:rPr kumimoji="0" lang="th-TH" altLang="th-TH" sz="7200" b="1">
                <a:latin typeface="Angsana New" panose="02020603050405020304" pitchFamily="18" charset="-34"/>
              </a:rPr>
              <a:t>ส่วนใหญ่ ไป</a:t>
            </a:r>
            <a:r>
              <a:rPr kumimoji="0" lang="en-US" altLang="th-TH" sz="7200" b="1">
                <a:latin typeface="Angsana New" panose="02020603050405020304" pitchFamily="18" charset="-34"/>
              </a:rPr>
              <a:t>“</a:t>
            </a:r>
            <a:r>
              <a:rPr kumimoji="0" lang="th-TH" altLang="th-TH" sz="7200" b="1">
                <a:latin typeface="Angsana New" panose="02020603050405020304" pitchFamily="18" charset="-34"/>
              </a:rPr>
              <a:t>ผิดทาง”</a:t>
            </a:r>
            <a:endParaRPr kumimoji="0" lang="en-US" altLang="th-TH" sz="7200" b="1">
              <a:latin typeface="Angsana New" panose="02020603050405020304" pitchFamily="18" charset="-34"/>
            </a:endParaRPr>
          </a:p>
        </p:txBody>
      </p:sp>
      <p:sp>
        <p:nvSpPr>
          <p:cNvPr id="1029" name="AutoShape 3">
            <a:extLst>
              <a:ext uri="{FF2B5EF4-FFF2-40B4-BE49-F238E27FC236}">
                <a16:creationId xmlns:a16="http://schemas.microsoft.com/office/drawing/2014/main" id="{43AE56A2-0D0A-458C-919B-84016264E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22825"/>
            <a:ext cx="1371600" cy="11207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1030" name="Rectangle 4">
            <a:extLst>
              <a:ext uri="{FF2B5EF4-FFF2-40B4-BE49-F238E27FC236}">
                <a16:creationId xmlns:a16="http://schemas.microsoft.com/office/drawing/2014/main" id="{6CFF75C0-3307-4AAA-818C-F94647899696}"/>
              </a:ext>
            </a:extLst>
          </p:cNvPr>
          <p:cNvSpPr>
            <a:spLocks noChangeArrowheads="1"/>
          </p:cNvSpPr>
          <p:nvPr/>
        </p:nvSpPr>
        <p:spPr bwMode="auto">
          <a:xfrm rot="-1401343">
            <a:off x="2667000" y="4648200"/>
            <a:ext cx="3638550" cy="1682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E02E630A-B714-4AE7-BCAD-8D6382197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3141663"/>
            <a:ext cx="2592388" cy="823912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lg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kumimoji="0" lang="th-TH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ให้ความสำคัญกับ</a:t>
            </a:r>
            <a:r>
              <a:rPr kumimoji="0"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“2P”</a:t>
            </a:r>
          </a:p>
          <a:p>
            <a:pPr eaLnBrk="0" hangingPunct="0">
              <a:defRPr/>
            </a:pPr>
            <a:r>
              <a:rPr kumimoji="0"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People &amp; Processes</a:t>
            </a:r>
          </a:p>
        </p:txBody>
      </p:sp>
      <p:sp>
        <p:nvSpPr>
          <p:cNvPr id="61446" name="Text Box 6">
            <a:extLst>
              <a:ext uri="{FF2B5EF4-FFF2-40B4-BE49-F238E27FC236}">
                <a16:creationId xmlns:a16="http://schemas.microsoft.com/office/drawing/2014/main" id="{E88422A6-2997-4CB3-916D-D2A4FB90E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24400"/>
            <a:ext cx="2570162" cy="823913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lg" len="med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th-TH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ให้ความสำคัญกับ </a:t>
            </a:r>
            <a:r>
              <a:rPr kumimoji="0"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“2T”</a:t>
            </a:r>
            <a:r>
              <a:rPr kumimoji="0" lang="th-TH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kumimoji="0" lang="en-US" sz="2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0" hangingPunct="0">
              <a:defRPr/>
            </a:pPr>
            <a:r>
              <a:rPr kumimoji="0"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Tool &amp; </a:t>
            </a:r>
            <a:r>
              <a:rPr kumimoji="0"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Technology</a:t>
            </a:r>
          </a:p>
        </p:txBody>
      </p:sp>
      <p:sp>
        <p:nvSpPr>
          <p:cNvPr id="1033" name="AutoShape 7">
            <a:extLst>
              <a:ext uri="{FF2B5EF4-FFF2-40B4-BE49-F238E27FC236}">
                <a16:creationId xmlns:a16="http://schemas.microsoft.com/office/drawing/2014/main" id="{C7BD29CE-4B68-47B6-92E1-42ADD9BCE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2420938"/>
            <a:ext cx="3171825" cy="2074862"/>
          </a:xfrm>
          <a:prstGeom prst="irregularSeal2">
            <a:avLst/>
          </a:prstGeom>
          <a:noFill/>
          <a:ln w="38100">
            <a:solidFill>
              <a:srgbClr val="FFFF00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/>
            <a:r>
              <a:rPr kumimoji="0" lang="th-TH" altLang="th-TH" sz="3200" b="1">
                <a:solidFill>
                  <a:srgbClr val="FFFF00"/>
                </a:solidFill>
                <a:latin typeface="Angsana New" panose="02020603050405020304" pitchFamily="18" charset="-34"/>
              </a:rPr>
              <a:t>อย่าลืมว่า</a:t>
            </a:r>
          </a:p>
          <a:p>
            <a:pPr algn="ctr"/>
            <a:r>
              <a:rPr kumimoji="0" lang="th-TH" altLang="th-TH" sz="3200" b="1">
                <a:solidFill>
                  <a:srgbClr val="FFFF00"/>
                </a:solidFill>
                <a:latin typeface="Angsana New" panose="02020603050405020304" pitchFamily="18" charset="-34"/>
              </a:rPr>
              <a:t>ต้อง “สมดุล”</a:t>
            </a:r>
            <a:endParaRPr kumimoji="0" lang="en-US" altLang="th-TH" sz="3200" b="1">
              <a:solidFill>
                <a:srgbClr val="FFFF00"/>
              </a:solidFill>
              <a:latin typeface="Angsana New" panose="02020603050405020304" pitchFamily="18" charset="-34"/>
            </a:endParaRPr>
          </a:p>
        </p:txBody>
      </p:sp>
      <p:graphicFrame>
        <p:nvGraphicFramePr>
          <p:cNvPr id="1026" name="Object 8">
            <a:extLst>
              <a:ext uri="{FF2B5EF4-FFF2-40B4-BE49-F238E27FC236}">
                <a16:creationId xmlns:a16="http://schemas.microsoft.com/office/drawing/2014/main" id="{4E76375D-6C2D-470B-BA92-1BA2270278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3663" y="1989138"/>
          <a:ext cx="1430337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4" imgW="1714680" imgH="1314360" progId="MS_ClipArt_Gallery.5">
                  <p:embed/>
                </p:oleObj>
              </mc:Choice>
              <mc:Fallback>
                <p:oleObj name="Clip" r:id="rId4" imgW="1714680" imgH="1314360" progId="MS_ClipArt_Gallery.5">
                  <p:embed/>
                  <p:pic>
                    <p:nvPicPr>
                      <p:cNvPr id="1026" name="Object 8">
                        <a:extLst>
                          <a:ext uri="{FF2B5EF4-FFF2-40B4-BE49-F238E27FC236}">
                            <a16:creationId xmlns:a16="http://schemas.microsoft.com/office/drawing/2014/main" id="{4E76375D-6C2D-470B-BA92-1BA2270278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1989138"/>
                        <a:ext cx="1430337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>
            <a:extLst>
              <a:ext uri="{FF2B5EF4-FFF2-40B4-BE49-F238E27FC236}">
                <a16:creationId xmlns:a16="http://schemas.microsoft.com/office/drawing/2014/main" id="{47F67938-E189-4E85-849C-7242EA5C78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573463"/>
          <a:ext cx="17145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6" imgW="1714680" imgH="1162080" progId="MS_ClipArt_Gallery.5">
                  <p:embed/>
                </p:oleObj>
              </mc:Choice>
              <mc:Fallback>
                <p:oleObj name="Clip" r:id="rId6" imgW="1714680" imgH="1162080" progId="MS_ClipArt_Gallery.5">
                  <p:embed/>
                  <p:pic>
                    <p:nvPicPr>
                      <p:cNvPr id="1027" name="Object 9">
                        <a:extLst>
                          <a:ext uri="{FF2B5EF4-FFF2-40B4-BE49-F238E27FC236}">
                            <a16:creationId xmlns:a16="http://schemas.microsoft.com/office/drawing/2014/main" id="{47F67938-E189-4E85-849C-7242EA5C78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573463"/>
                        <a:ext cx="171450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0">
            <a:extLst>
              <a:ext uri="{FF2B5EF4-FFF2-40B4-BE49-F238E27FC236}">
                <a16:creationId xmlns:a16="http://schemas.microsoft.com/office/drawing/2014/main" id="{7666DD50-70D9-499E-9FE8-97E3C191D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06AEBE80-9D52-458A-AE68-24794F7DA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1036" name="Text Box 12">
            <a:extLst>
              <a:ext uri="{FF2B5EF4-FFF2-40B4-BE49-F238E27FC236}">
                <a16:creationId xmlns:a16="http://schemas.microsoft.com/office/drawing/2014/main" id="{E26F82E2-79B9-4558-B178-73CC9327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1037" name="Text Box 13">
            <a:extLst>
              <a:ext uri="{FF2B5EF4-FFF2-40B4-BE49-F238E27FC236}">
                <a16:creationId xmlns:a16="http://schemas.microsoft.com/office/drawing/2014/main" id="{12A1E8AC-B451-4FAB-A5EF-D7A4E9979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1038" name="Text Box 14">
            <a:extLst>
              <a:ext uri="{FF2B5EF4-FFF2-40B4-BE49-F238E27FC236}">
                <a16:creationId xmlns:a16="http://schemas.microsoft.com/office/drawing/2014/main" id="{B671829E-8F8E-4186-A99A-B580BE611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2220AF9A-CD88-4E78-8479-B5700F88D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1040" name="Text Box 16">
            <a:extLst>
              <a:ext uri="{FF2B5EF4-FFF2-40B4-BE49-F238E27FC236}">
                <a16:creationId xmlns:a16="http://schemas.microsoft.com/office/drawing/2014/main" id="{A3BAA102-6420-4EE3-8BCB-1E6AA982B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1041" name="Text Box 17">
            <a:extLst>
              <a:ext uri="{FF2B5EF4-FFF2-40B4-BE49-F238E27FC236}">
                <a16:creationId xmlns:a16="http://schemas.microsoft.com/office/drawing/2014/main" id="{29BB85D2-92D8-4628-9A11-ECCB06A04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1042" name="Text Box 18">
            <a:extLst>
              <a:ext uri="{FF2B5EF4-FFF2-40B4-BE49-F238E27FC236}">
                <a16:creationId xmlns:a16="http://schemas.microsoft.com/office/drawing/2014/main" id="{E298AAA6-AD57-4EE3-8DFE-FEFD69FBB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07AA4C7-1557-4262-9765-6A4BE9D55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F440871-AB2D-43C8-99B2-77BA13276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3EE3D5EC-C990-4275-A2C3-EDE91E58E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14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latin typeface="Times New Roman" panose="02020603050405020304" pitchFamily="18" charset="0"/>
              </a:rPr>
              <a:t>องค์การแห่งการเรียนรู้กับการจัดการความรู้(</a:t>
            </a:r>
            <a:r>
              <a:rPr kumimoji="0" lang="en-US" altLang="th-TH" sz="3600" b="1">
                <a:latin typeface="Times New Roman" panose="02020603050405020304" pitchFamily="18" charset="0"/>
              </a:rPr>
              <a:t>LO &amp; KM</a:t>
            </a:r>
            <a:r>
              <a:rPr kumimoji="0" lang="th-TH" altLang="th-TH" sz="3600" b="1">
                <a:latin typeface="Times New Roman" panose="02020603050405020304" pitchFamily="18" charset="0"/>
              </a:rPr>
              <a:t>)</a:t>
            </a:r>
            <a:endParaRPr kumimoji="0" lang="en-US" altLang="th-TH" sz="3600" b="1">
              <a:latin typeface="Times New Roman" panose="02020603050405020304" pitchFamily="18" charset="0"/>
            </a:endParaRPr>
          </a:p>
        </p:txBody>
      </p:sp>
      <p:pic>
        <p:nvPicPr>
          <p:cNvPr id="59397" name="Picture 5" descr="RED">
            <a:extLst>
              <a:ext uri="{FF2B5EF4-FFF2-40B4-BE49-F238E27FC236}">
                <a16:creationId xmlns:a16="http://schemas.microsoft.com/office/drawing/2014/main" id="{B2C2C2C8-1F19-479A-842F-0FB6088D3F2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684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Text Box 6">
            <a:extLst>
              <a:ext uri="{FF2B5EF4-FFF2-40B4-BE49-F238E27FC236}">
                <a16:creationId xmlns:a16="http://schemas.microsoft.com/office/drawing/2014/main" id="{CA8E4BEE-589A-4886-8EB0-0623C71E7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59399" name="Text Box 7">
            <a:extLst>
              <a:ext uri="{FF2B5EF4-FFF2-40B4-BE49-F238E27FC236}">
                <a16:creationId xmlns:a16="http://schemas.microsoft.com/office/drawing/2014/main" id="{8CB45627-9338-41AA-B19A-9B8924295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9400" name="Text Box 8">
            <a:extLst>
              <a:ext uri="{FF2B5EF4-FFF2-40B4-BE49-F238E27FC236}">
                <a16:creationId xmlns:a16="http://schemas.microsoft.com/office/drawing/2014/main" id="{E3D675E5-C4CC-4298-B60E-05C568034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59401" name="Text Box 9">
            <a:extLst>
              <a:ext uri="{FF2B5EF4-FFF2-40B4-BE49-F238E27FC236}">
                <a16:creationId xmlns:a16="http://schemas.microsoft.com/office/drawing/2014/main" id="{C8142E2D-D3A6-4B91-A9B4-DF8DD01E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59402" name="Text Box 10">
            <a:extLst>
              <a:ext uri="{FF2B5EF4-FFF2-40B4-BE49-F238E27FC236}">
                <a16:creationId xmlns:a16="http://schemas.microsoft.com/office/drawing/2014/main" id="{38F56522-3FB9-4F7A-8841-2B77C393C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59403" name="Text Box 11">
            <a:extLst>
              <a:ext uri="{FF2B5EF4-FFF2-40B4-BE49-F238E27FC236}">
                <a16:creationId xmlns:a16="http://schemas.microsoft.com/office/drawing/2014/main" id="{94B5C4E9-A7EE-4781-8FF6-0B1AB4FC2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59404" name="Text Box 12">
            <a:extLst>
              <a:ext uri="{FF2B5EF4-FFF2-40B4-BE49-F238E27FC236}">
                <a16:creationId xmlns:a16="http://schemas.microsoft.com/office/drawing/2014/main" id="{4A2257AF-8E56-425F-AD3F-6DD8EAE6F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28775"/>
            <a:ext cx="8064500" cy="25288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2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งค์การแห่งการเรียนรู้คือสถานที่ซึ่งผู้คนขยายขีดความสามารถเพื่อที่จะบรรลุในสิ่งที่พวกเขาต้องการอย่างแท้จริงและต่อเนื่องเป็นสถานที่ที่ระบบทางความคิดใหม่และการขยายตัวทางความคิดได้รับการสนับสนุน ที่ซึ่งผู้คนมีความทะเยอทะยานนอกกรอบและเป็นที่ๆผู้คนเรียนรู้ที่จะเรียนไปด้วยกันอย่างต่อเนื่อง</a:t>
            </a:r>
          </a:p>
        </p:txBody>
      </p:sp>
      <p:sp>
        <p:nvSpPr>
          <p:cNvPr id="59405" name="Text Box 13">
            <a:extLst>
              <a:ext uri="{FF2B5EF4-FFF2-40B4-BE49-F238E27FC236}">
                <a16:creationId xmlns:a16="http://schemas.microsoft.com/office/drawing/2014/main" id="{37CB1A75-E9C2-4E00-9B51-9D73CF873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221163"/>
            <a:ext cx="806450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Knowledge management is a connective tissue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of a learning organization.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9406" name="Text Box 14">
            <a:extLst>
              <a:ext uri="{FF2B5EF4-FFF2-40B4-BE49-F238E27FC236}">
                <a16:creationId xmlns:a16="http://schemas.microsoft.com/office/drawing/2014/main" id="{F22887F8-C364-4E8C-9327-EA86D2872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407025"/>
            <a:ext cx="8569325" cy="1190625"/>
          </a:xfrm>
          <a:prstGeom prst="rect">
            <a:avLst/>
          </a:prstGeom>
          <a:solidFill>
            <a:srgbClr val="99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เปรียบ </a:t>
            </a:r>
            <a:r>
              <a:rPr kumimoji="0" lang="en-US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LO </a:t>
            </a:r>
            <a:r>
              <a:rPr kumimoji="0" lang="th-TH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เหมือนที่นา  </a:t>
            </a:r>
            <a:r>
              <a:rPr kumimoji="0" lang="en-US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KM</a:t>
            </a:r>
            <a:r>
              <a:rPr kumimoji="0" lang="th-TH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เหมือนต้นข้าว รวงข้าวเป็น</a:t>
            </a:r>
            <a:r>
              <a:rPr kumimoji="0" lang="en-US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Result</a:t>
            </a:r>
            <a:r>
              <a:rPr kumimoji="0" lang="th-TH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ที่มีข้าวเปลือกเป็น</a:t>
            </a:r>
            <a:r>
              <a:rPr kumimoji="0" lang="en-US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Outcome</a:t>
            </a:r>
            <a:r>
              <a:rPr kumimoji="0" lang="th-TH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และข้าวสารเป็น</a:t>
            </a:r>
            <a:r>
              <a:rPr kumimoji="0" lang="en-US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Impact </a:t>
            </a:r>
            <a:r>
              <a:rPr kumimoji="0" lang="th-TH" altLang="th-TH" sz="3600" b="1">
                <a:solidFill>
                  <a:srgbClr val="FFCC00"/>
                </a:solidFill>
                <a:latin typeface="Angsana New" panose="02020603050405020304" pitchFamily="18" charset="-34"/>
              </a:rPr>
              <a:t>เราต้องการข้าวสาร</a:t>
            </a:r>
          </a:p>
        </p:txBody>
      </p:sp>
      <p:sp>
        <p:nvSpPr>
          <p:cNvPr id="59407" name="Text Box 15">
            <a:extLst>
              <a:ext uri="{FF2B5EF4-FFF2-40B4-BE49-F238E27FC236}">
                <a16:creationId xmlns:a16="http://schemas.microsoft.com/office/drawing/2014/main" id="{92292521-1CAF-4B39-93CA-780E8FB73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465F379-3B32-436B-9743-2F8B36EE2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1DFECA1-A88B-4C8B-8887-E7079DCF9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0420" name="Text Box 4">
            <a:extLst>
              <a:ext uri="{FF2B5EF4-FFF2-40B4-BE49-F238E27FC236}">
                <a16:creationId xmlns:a16="http://schemas.microsoft.com/office/drawing/2014/main" id="{7249025E-E6FA-4492-99FD-CC15707C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6D1ADC8D-2FED-48C8-BBDA-B7E800D61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196975"/>
            <a:ext cx="8280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SzPct val="100000"/>
            </a:pPr>
            <a:r>
              <a:rPr kumimoji="0" lang="th-TH" altLang="th-TH" sz="4000" b="1">
                <a:latin typeface="Times New Roman" panose="02020603050405020304" pitchFamily="18" charset="0"/>
              </a:rPr>
              <a:t>3 กฎหลักของการจัดการความรู้ที่ลืมไม่ได้(</a:t>
            </a:r>
            <a:r>
              <a:rPr kumimoji="0" lang="en-US" altLang="th-TH" sz="4000" b="1">
                <a:latin typeface="Times New Roman" panose="02020603050405020304" pitchFamily="18" charset="0"/>
              </a:rPr>
              <a:t>Snowden</a:t>
            </a:r>
            <a:r>
              <a:rPr kumimoji="0" lang="th-TH" altLang="th-TH" sz="4000" b="1">
                <a:latin typeface="Times New Roman" panose="02020603050405020304" pitchFamily="18" charset="0"/>
              </a:rPr>
              <a:t>)</a:t>
            </a:r>
          </a:p>
        </p:txBody>
      </p:sp>
      <p:pic>
        <p:nvPicPr>
          <p:cNvPr id="60422" name="Picture 6" descr="RED">
            <a:extLst>
              <a:ext uri="{FF2B5EF4-FFF2-40B4-BE49-F238E27FC236}">
                <a16:creationId xmlns:a16="http://schemas.microsoft.com/office/drawing/2014/main" id="{66A1705C-A7C8-4261-B211-5C4D390C37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95413"/>
            <a:ext cx="222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3" name="Text Box 7">
            <a:extLst>
              <a:ext uri="{FF2B5EF4-FFF2-40B4-BE49-F238E27FC236}">
                <a16:creationId xmlns:a16="http://schemas.microsoft.com/office/drawing/2014/main" id="{CCBC4912-9A49-469D-9130-96625BCCF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1989138"/>
            <a:ext cx="7993063" cy="44862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1.Knowledge can only be volunteered,it can not be conscripted. สมัครใจไม่ใช่กะเกณฑ์ บังคับ ข่มขู่ สั่งไม่ได้</a:t>
            </a:r>
          </a:p>
          <a:p>
            <a:pPr eaLnBrk="1" hangingPunct="1"/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2.I only know  what I know when I need to know it. การเรียนรู้เกิดเมื่อต้องการใช้</a:t>
            </a:r>
          </a:p>
          <a:p>
            <a:pPr eaLnBrk="1" hangingPunct="1"/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3.We always know more than we can say,and we will always say more than we can write down. รู้มากกว่าที่พูดได้เขียนได้</a:t>
            </a:r>
          </a:p>
        </p:txBody>
      </p:sp>
      <p:sp>
        <p:nvSpPr>
          <p:cNvPr id="60424" name="Text Box 8">
            <a:extLst>
              <a:ext uri="{FF2B5EF4-FFF2-40B4-BE49-F238E27FC236}">
                <a16:creationId xmlns:a16="http://schemas.microsoft.com/office/drawing/2014/main" id="{A0B77ED3-EA26-4A6F-8F3E-6CCA126F5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0425" name="Text Box 9">
            <a:extLst>
              <a:ext uri="{FF2B5EF4-FFF2-40B4-BE49-F238E27FC236}">
                <a16:creationId xmlns:a16="http://schemas.microsoft.com/office/drawing/2014/main" id="{58672709-A6F5-47C1-8571-F2FB75FD1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66D14C23-EFC4-4D3C-A7C8-2A2AE92E5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0427" name="Text Box 11">
            <a:extLst>
              <a:ext uri="{FF2B5EF4-FFF2-40B4-BE49-F238E27FC236}">
                <a16:creationId xmlns:a16="http://schemas.microsoft.com/office/drawing/2014/main" id="{9B0C1D39-96DF-4076-9311-C98A16F0C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B721CCE5-B288-4CF0-B532-4249B1372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0429" name="Text Box 13">
            <a:extLst>
              <a:ext uri="{FF2B5EF4-FFF2-40B4-BE49-F238E27FC236}">
                <a16:creationId xmlns:a16="http://schemas.microsoft.com/office/drawing/2014/main" id="{F6429FD0-0F8B-4C4A-A734-4F2F5AD98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CD262EC7-A3D7-4508-9C4E-72D8AE8A8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AA68BC8-0445-4AF8-848B-1374C5101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A3F5D6C8-19D1-48D8-BE2D-8D50A0B42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515442DB-220C-4116-9129-EF3065952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A91DE4CF-0BB4-4065-8458-67F9909D2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133600"/>
            <a:ext cx="8785225" cy="3937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1.การจัดการให้เกิดการเรียนรู้ 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600" b="1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kumimoji="0" lang="en-US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earning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Management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)</a:t>
            </a:r>
            <a:r>
              <a:rPr kumimoji="0" lang="th-TH" altLang="th-TH" sz="2800">
                <a:latin typeface="Times New Roman" panose="02020603050405020304" pitchFamily="18" charset="0"/>
              </a:rPr>
              <a:t> </a:t>
            </a:r>
            <a:endParaRPr kumimoji="0" lang="th-TH" altLang="th-TH" sz="36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2.การจัดการให้เกิดองค์ความรู้ 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600" b="1">
                <a:solidFill>
                  <a:srgbClr val="FF0000"/>
                </a:solidFill>
                <a:latin typeface="Times New Roman" panose="02020603050405020304" pitchFamily="18" charset="0"/>
              </a:rPr>
              <a:t>K</a:t>
            </a:r>
            <a:r>
              <a:rPr kumimoji="0" lang="en-US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nowledge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Organizing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)</a:t>
            </a: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3.การจัดการให้เกิดการใช้ความรู้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 </a:t>
            </a:r>
            <a:r>
              <a:rPr kumimoji="0" lang="en-US" altLang="th-TH" sz="36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kumimoji="0" lang="en-US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cting</a:t>
            </a:r>
            <a:r>
              <a:rPr kumimoji="0" lang="th-TH" altLang="th-TH" sz="3600" b="1">
                <a:solidFill>
                  <a:srgbClr val="FFCC00"/>
                </a:solidFill>
                <a:latin typeface="Times New Roman" panose="02020603050405020304" pitchFamily="18" charset="0"/>
              </a:rPr>
              <a:t>)</a:t>
            </a: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4.การจัดการให้เกิดการแบ่งปันความรู้</a:t>
            </a:r>
            <a:r>
              <a:rPr kumimoji="0" lang="th-TH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 </a:t>
            </a:r>
            <a:r>
              <a:rPr kumimoji="0" lang="en-US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kumimoji="0" lang="en-US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haring</a:t>
            </a:r>
            <a:r>
              <a:rPr kumimoji="0" lang="th-TH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5.การจัดการให้เกิดการจัดเก็บองค์ความรู้</a:t>
            </a:r>
            <a:r>
              <a:rPr kumimoji="0" lang="th-TH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 </a:t>
            </a:r>
            <a:r>
              <a:rPr kumimoji="0" lang="en-US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kumimoji="0" lang="en-US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ssets</a:t>
            </a:r>
            <a:r>
              <a:rPr kumimoji="0" lang="th-TH" altLang="th-TH" sz="3200" b="1">
                <a:solidFill>
                  <a:srgbClr val="FFCC00"/>
                </a:solidFill>
                <a:latin typeface="Times New Roman" panose="02020603050405020304" pitchFamily="18" charset="0"/>
              </a:rPr>
              <a:t>)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1446" name="Text Box 6">
            <a:extLst>
              <a:ext uri="{FF2B5EF4-FFF2-40B4-BE49-F238E27FC236}">
                <a16:creationId xmlns:a16="http://schemas.microsoft.com/office/drawing/2014/main" id="{FE249D32-00EB-442A-B00A-DD254F1D4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8413"/>
            <a:ext cx="8435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LKASA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Bantak</a:t>
            </a: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kumimoji="0" lang="th-TH" altLang="th-TH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การจัดการความรู้ 5 ขั้นตอน</a:t>
            </a:r>
          </a:p>
        </p:txBody>
      </p:sp>
      <p:pic>
        <p:nvPicPr>
          <p:cNvPr id="61447" name="Picture 7" descr="RED">
            <a:extLst>
              <a:ext uri="{FF2B5EF4-FFF2-40B4-BE49-F238E27FC236}">
                <a16:creationId xmlns:a16="http://schemas.microsoft.com/office/drawing/2014/main" id="{ADCF7261-AC25-4719-8614-00739C9049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8" name="Text Box 8">
            <a:extLst>
              <a:ext uri="{FF2B5EF4-FFF2-40B4-BE49-F238E27FC236}">
                <a16:creationId xmlns:a16="http://schemas.microsoft.com/office/drawing/2014/main" id="{A60EEE6B-9475-4979-B283-4B5D40B30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1449" name="Text Box 9">
            <a:extLst>
              <a:ext uri="{FF2B5EF4-FFF2-40B4-BE49-F238E27FC236}">
                <a16:creationId xmlns:a16="http://schemas.microsoft.com/office/drawing/2014/main" id="{6E07D6AA-4283-4E83-AE07-A72FE46CF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1450" name="Text Box 10">
            <a:extLst>
              <a:ext uri="{FF2B5EF4-FFF2-40B4-BE49-F238E27FC236}">
                <a16:creationId xmlns:a16="http://schemas.microsoft.com/office/drawing/2014/main" id="{BF621083-83DE-40B6-A3A2-6DAF5A853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1451" name="Text Box 11">
            <a:extLst>
              <a:ext uri="{FF2B5EF4-FFF2-40B4-BE49-F238E27FC236}">
                <a16:creationId xmlns:a16="http://schemas.microsoft.com/office/drawing/2014/main" id="{6F3434F7-D325-4FDC-B867-84D0EE795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1452" name="Text Box 12">
            <a:extLst>
              <a:ext uri="{FF2B5EF4-FFF2-40B4-BE49-F238E27FC236}">
                <a16:creationId xmlns:a16="http://schemas.microsoft.com/office/drawing/2014/main" id="{D6C19A2C-E4C5-4D16-933A-A0B9482E5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1453" name="Text Box 13">
            <a:extLst>
              <a:ext uri="{FF2B5EF4-FFF2-40B4-BE49-F238E27FC236}">
                <a16:creationId xmlns:a16="http://schemas.microsoft.com/office/drawing/2014/main" id="{20381227-38AD-47E7-94F9-598FED27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1454" name="Text Box 14">
            <a:extLst>
              <a:ext uri="{FF2B5EF4-FFF2-40B4-BE49-F238E27FC236}">
                <a16:creationId xmlns:a16="http://schemas.microsoft.com/office/drawing/2014/main" id="{734728D9-2D1C-4B85-AE11-252389B86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3B12C85-FB78-44FE-B238-7C89D2E30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310B7D6-5D91-4FBD-A93C-813253C7F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EA8CB014-7F79-4D86-93FD-7284562EF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B7406556-4890-45DA-A6E5-0ACBEEB66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3800"/>
            <a:ext cx="8435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LKASA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 EGG </a:t>
            </a: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 Bantak</a:t>
            </a:r>
            <a:r>
              <a:rPr kumimoji="0" lang="th-TH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 )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th-TH" sz="32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kumimoji="0" lang="th-TH" altLang="th-TH" sz="40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2470" name="Picture 6" descr="RED">
            <a:extLst>
              <a:ext uri="{FF2B5EF4-FFF2-40B4-BE49-F238E27FC236}">
                <a16:creationId xmlns:a16="http://schemas.microsoft.com/office/drawing/2014/main" id="{7CD95910-36B6-43EF-AA91-EF8D39700F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319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1" name="Text Box 7">
            <a:extLst>
              <a:ext uri="{FF2B5EF4-FFF2-40B4-BE49-F238E27FC236}">
                <a16:creationId xmlns:a16="http://schemas.microsoft.com/office/drawing/2014/main" id="{4F584718-87D5-4A4D-8E38-358F59FDD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2D1FF1AE-D77F-4CC7-8898-8BB8F0059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2473" name="Text Box 9">
            <a:extLst>
              <a:ext uri="{FF2B5EF4-FFF2-40B4-BE49-F238E27FC236}">
                <a16:creationId xmlns:a16="http://schemas.microsoft.com/office/drawing/2014/main" id="{5BEF8107-A94B-4006-939F-A50F7CAB9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2474" name="Text Box 10">
            <a:extLst>
              <a:ext uri="{FF2B5EF4-FFF2-40B4-BE49-F238E27FC236}">
                <a16:creationId xmlns:a16="http://schemas.microsoft.com/office/drawing/2014/main" id="{21E40D6D-3C96-4F28-AE33-84FB9EDE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57203FAB-ABE3-4A5D-8B04-9E1073728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2476" name="Text Box 12">
            <a:extLst>
              <a:ext uri="{FF2B5EF4-FFF2-40B4-BE49-F238E27FC236}">
                <a16:creationId xmlns:a16="http://schemas.microsoft.com/office/drawing/2014/main" id="{707981D9-C950-4633-988C-8B106FB13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grpSp>
        <p:nvGrpSpPr>
          <p:cNvPr id="62477" name="Group 13">
            <a:extLst>
              <a:ext uri="{FF2B5EF4-FFF2-40B4-BE49-F238E27FC236}">
                <a16:creationId xmlns:a16="http://schemas.microsoft.com/office/drawing/2014/main" id="{C8CED36E-20AA-430C-A58D-C29F6709FCFE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916113"/>
            <a:ext cx="7777163" cy="4465637"/>
            <a:chOff x="340" y="1207"/>
            <a:chExt cx="4899" cy="2813"/>
          </a:xfrm>
        </p:grpSpPr>
        <p:sp>
          <p:nvSpPr>
            <p:cNvPr id="62479" name="Oval 14">
              <a:extLst>
                <a:ext uri="{FF2B5EF4-FFF2-40B4-BE49-F238E27FC236}">
                  <a16:creationId xmlns:a16="http://schemas.microsoft.com/office/drawing/2014/main" id="{B249F9D4-609A-4FCA-84BF-1D91F6E19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207"/>
              <a:ext cx="4899" cy="2813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62480" name="Oval 15">
              <a:extLst>
                <a:ext uri="{FF2B5EF4-FFF2-40B4-BE49-F238E27FC236}">
                  <a16:creationId xmlns:a16="http://schemas.microsoft.com/office/drawing/2014/main" id="{DF1539D8-8E11-473B-AB05-B5601DF56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2159"/>
              <a:ext cx="1859" cy="908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62481" name="Oval 16">
              <a:extLst>
                <a:ext uri="{FF2B5EF4-FFF2-40B4-BE49-F238E27FC236}">
                  <a16:creationId xmlns:a16="http://schemas.microsoft.com/office/drawing/2014/main" id="{AC5CC028-2FD0-4B52-AAE9-E9732F8A9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1207"/>
              <a:ext cx="2042" cy="544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62482" name="Oval 17">
              <a:extLst>
                <a:ext uri="{FF2B5EF4-FFF2-40B4-BE49-F238E27FC236}">
                  <a16:creationId xmlns:a16="http://schemas.microsoft.com/office/drawing/2014/main" id="{D7D6BB01-BEE0-4451-9809-368CDA330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3476"/>
              <a:ext cx="2042" cy="544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62483" name="Oval 18">
              <a:extLst>
                <a:ext uri="{FF2B5EF4-FFF2-40B4-BE49-F238E27FC236}">
                  <a16:creationId xmlns:a16="http://schemas.microsoft.com/office/drawing/2014/main" id="{5986F78D-42B2-4D99-852A-B1FF2864E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842"/>
              <a:ext cx="1134" cy="1543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62484" name="Oval 19">
              <a:extLst>
                <a:ext uri="{FF2B5EF4-FFF2-40B4-BE49-F238E27FC236}">
                  <a16:creationId xmlns:a16="http://schemas.microsoft.com/office/drawing/2014/main" id="{43A6EB7C-DEE8-45AA-9F43-3C3C284F8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1842"/>
              <a:ext cx="1043" cy="1543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62485" name="Text Box 20">
              <a:extLst>
                <a:ext uri="{FF2B5EF4-FFF2-40B4-BE49-F238E27FC236}">
                  <a16:creationId xmlns:a16="http://schemas.microsoft.com/office/drawing/2014/main" id="{68A8C8CC-A3EF-48EE-A28A-5B7FB7F60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1298"/>
              <a:ext cx="21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kumimoji="0" lang="en-US" altLang="th-TH" sz="32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1.Learning Mg</a:t>
              </a:r>
              <a:endPara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486" name="Text Box 21">
              <a:extLst>
                <a:ext uri="{FF2B5EF4-FFF2-40B4-BE49-F238E27FC236}">
                  <a16:creationId xmlns:a16="http://schemas.microsoft.com/office/drawing/2014/main" id="{F4A4BED4-FDBE-4463-BA73-9694C9CC28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8" y="3609"/>
              <a:ext cx="167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kumimoji="0" lang="en-US" altLang="th-TH" sz="32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3.K Acting</a:t>
              </a:r>
              <a:endPara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487" name="Text Box 22">
              <a:extLst>
                <a:ext uri="{FF2B5EF4-FFF2-40B4-BE49-F238E27FC236}">
                  <a16:creationId xmlns:a16="http://schemas.microsoft.com/office/drawing/2014/main" id="{DD0BFF55-808B-46DF-B78E-EF55EEE45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8" y="2475"/>
              <a:ext cx="167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kumimoji="0" lang="en-US" altLang="th-TH" sz="32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4. K Sharing</a:t>
              </a:r>
              <a:endPara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7607" name="Rectangle 23">
              <a:extLst>
                <a:ext uri="{FF2B5EF4-FFF2-40B4-BE49-F238E27FC236}">
                  <a16:creationId xmlns:a16="http://schemas.microsoft.com/office/drawing/2014/main" id="{158250A9-3C40-49EC-8399-415B193867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93209">
              <a:off x="36" y="2448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0" 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2.K Organizing</a:t>
              </a:r>
              <a:endParaRPr kumimoji="0" lang="th-TH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608" name="Rectangle 24">
              <a:extLst>
                <a:ext uri="{FF2B5EF4-FFF2-40B4-BE49-F238E27FC236}">
                  <a16:creationId xmlns:a16="http://schemas.microsoft.com/office/drawing/2014/main" id="{722D1E4C-BDA5-4DB2-AF4D-78C65BB3AD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93209">
              <a:off x="3892" y="2448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0" lang="en-US" sz="32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5. K Assets</a:t>
              </a:r>
              <a:endParaRPr kumimoji="0" lang="th-TH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490" name="Line 25">
              <a:extLst>
                <a:ext uri="{FF2B5EF4-FFF2-40B4-BE49-F238E27FC236}">
                  <a16:creationId xmlns:a16="http://schemas.microsoft.com/office/drawing/2014/main" id="{9477EB88-4946-4DBB-A40F-F716CE69B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1752"/>
              <a:ext cx="0" cy="4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2491" name="Line 26">
              <a:extLst>
                <a:ext uri="{FF2B5EF4-FFF2-40B4-BE49-F238E27FC236}">
                  <a16:creationId xmlns:a16="http://schemas.microsoft.com/office/drawing/2014/main" id="{EEFD3E7B-9FE5-4B91-9C00-B9A1AB8026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9" y="3067"/>
              <a:ext cx="0" cy="4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2492" name="Line 27">
              <a:extLst>
                <a:ext uri="{FF2B5EF4-FFF2-40B4-BE49-F238E27FC236}">
                  <a16:creationId xmlns:a16="http://schemas.microsoft.com/office/drawing/2014/main" id="{EB9B69FA-4466-466F-B0B2-E9D9A5D65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2659"/>
              <a:ext cx="363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2493" name="Line 28">
              <a:extLst>
                <a:ext uri="{FF2B5EF4-FFF2-40B4-BE49-F238E27FC236}">
                  <a16:creationId xmlns:a16="http://schemas.microsoft.com/office/drawing/2014/main" id="{5272A19F-63C6-4891-8087-58CEA9F12C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659"/>
              <a:ext cx="49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62478" name="Text Box 29">
            <a:extLst>
              <a:ext uri="{FF2B5EF4-FFF2-40B4-BE49-F238E27FC236}">
                <a16:creationId xmlns:a16="http://schemas.microsoft.com/office/drawing/2014/main" id="{A029F8AB-FB42-4EDE-86CA-365BE89F2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Knowledge Spiral 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6" name="Group 29">
            <a:extLst>
              <a:ext uri="{FF2B5EF4-FFF2-40B4-BE49-F238E27FC236}">
                <a16:creationId xmlns:a16="http://schemas.microsoft.com/office/drawing/2014/main" id="{7750830E-0B33-43DF-A577-F798EED65F7C}"/>
              </a:ext>
            </a:extLst>
          </p:cNvPr>
          <p:cNvGrpSpPr>
            <a:grpSpLocks/>
          </p:cNvGrpSpPr>
          <p:nvPr/>
        </p:nvGrpSpPr>
        <p:grpSpPr bwMode="auto">
          <a:xfrm>
            <a:off x="1259632" y="1665312"/>
            <a:ext cx="7162800" cy="4572000"/>
            <a:chOff x="1008" y="1104"/>
            <a:chExt cx="4512" cy="2880"/>
          </a:xfrm>
        </p:grpSpPr>
        <p:sp>
          <p:nvSpPr>
            <p:cNvPr id="7" name="Oval 3">
              <a:extLst>
                <a:ext uri="{FF2B5EF4-FFF2-40B4-BE49-F238E27FC236}">
                  <a16:creationId xmlns:a16="http://schemas.microsoft.com/office/drawing/2014/main" id="{7624DA8F-6D24-42A2-8FF8-795D6C84B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680"/>
              <a:ext cx="3024" cy="1776"/>
            </a:xfrm>
            <a:prstGeom prst="ellipse">
              <a:avLst/>
            </a:prstGeom>
            <a:solidFill>
              <a:srgbClr val="FDD19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th-TH"/>
            </a:p>
          </p:txBody>
        </p:sp>
        <p:sp>
          <p:nvSpPr>
            <p:cNvPr id="8" name="Line 4">
              <a:extLst>
                <a:ext uri="{FF2B5EF4-FFF2-40B4-BE49-F238E27FC236}">
                  <a16:creationId xmlns:a16="http://schemas.microsoft.com/office/drawing/2014/main" id="{2F575498-638E-481F-B0B9-6A931D5D40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680"/>
              <a:ext cx="0" cy="17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AC4EA516-D850-4C82-8E2D-416F555055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592"/>
              <a:ext cx="30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10" name="Text Box 6">
              <a:extLst>
                <a:ext uri="{FF2B5EF4-FFF2-40B4-BE49-F238E27FC236}">
                  <a16:creationId xmlns:a16="http://schemas.microsoft.com/office/drawing/2014/main" id="{5AF93C29-2FE9-4033-BFD4-0EDD9B7C71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10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latin typeface="Angsana New" panose="02020603050405020304" pitchFamily="18" charset="-34"/>
                </a:rPr>
                <a:t>Tacit</a:t>
              </a:r>
              <a:endParaRPr lang="th-TH" altLang="th-TH" b="1">
                <a:latin typeface="Angsana New" panose="02020603050405020304" pitchFamily="18" charset="-34"/>
              </a:endParaRPr>
            </a:p>
          </p:txBody>
        </p: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8844E49E-8920-4C26-9DE1-B2AC30290D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448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latin typeface="Angsana New" panose="02020603050405020304" pitchFamily="18" charset="-34"/>
                </a:rPr>
                <a:t>Explicit</a:t>
              </a:r>
              <a:endParaRPr lang="th-TH" altLang="th-TH" b="1">
                <a:latin typeface="Angsana New" panose="02020603050405020304" pitchFamily="18" charset="-34"/>
              </a:endParaRPr>
            </a:p>
          </p:txBody>
        </p:sp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id="{73C634F4-C680-4995-A260-30D39C583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3696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latin typeface="Angsana New" panose="02020603050405020304" pitchFamily="18" charset="-34"/>
                </a:rPr>
                <a:t>Explicit</a:t>
              </a:r>
              <a:endParaRPr lang="th-TH" altLang="th-TH" b="1">
                <a:latin typeface="Angsana New" panose="02020603050405020304" pitchFamily="18" charset="-34"/>
              </a:endParaRPr>
            </a:p>
          </p:txBody>
        </p:sp>
        <p:sp>
          <p:nvSpPr>
            <p:cNvPr id="13" name="Arc 14">
              <a:extLst>
                <a:ext uri="{FF2B5EF4-FFF2-40B4-BE49-F238E27FC236}">
                  <a16:creationId xmlns:a16="http://schemas.microsoft.com/office/drawing/2014/main" id="{F4EFAC6F-2049-497F-A93A-7CD617E778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" y="1201"/>
              <a:ext cx="1721" cy="1248"/>
            </a:xfrm>
            <a:custGeom>
              <a:avLst/>
              <a:gdLst>
                <a:gd name="T0" fmla="*/ 0 w 22778"/>
                <a:gd name="T1" fmla="*/ 0 h 21600"/>
                <a:gd name="T2" fmla="*/ 1 w 22778"/>
                <a:gd name="T3" fmla="*/ 0 h 21600"/>
                <a:gd name="T4" fmla="*/ 0 w 22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22778"/>
                <a:gd name="T10" fmla="*/ 0 h 21600"/>
                <a:gd name="T11" fmla="*/ 22778 w 22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78" h="21600" fill="none" extrusionOk="0">
                  <a:moveTo>
                    <a:pt x="0" y="32"/>
                  </a:moveTo>
                  <a:cubicBezTo>
                    <a:pt x="392" y="10"/>
                    <a:pt x="785" y="-1"/>
                    <a:pt x="1178" y="0"/>
                  </a:cubicBezTo>
                  <a:cubicBezTo>
                    <a:pt x="13107" y="0"/>
                    <a:pt x="22778" y="9670"/>
                    <a:pt x="22778" y="21600"/>
                  </a:cubicBezTo>
                </a:path>
                <a:path w="22778" h="21600" stroke="0" extrusionOk="0">
                  <a:moveTo>
                    <a:pt x="0" y="32"/>
                  </a:moveTo>
                  <a:cubicBezTo>
                    <a:pt x="392" y="10"/>
                    <a:pt x="785" y="-1"/>
                    <a:pt x="1178" y="0"/>
                  </a:cubicBezTo>
                  <a:cubicBezTo>
                    <a:pt x="13107" y="0"/>
                    <a:pt x="22778" y="9670"/>
                    <a:pt x="22778" y="21600"/>
                  </a:cubicBezTo>
                  <a:lnTo>
                    <a:pt x="117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14" name="Arc 17">
              <a:extLst>
                <a:ext uri="{FF2B5EF4-FFF2-40B4-BE49-F238E27FC236}">
                  <a16:creationId xmlns:a16="http://schemas.microsoft.com/office/drawing/2014/main" id="{E114443B-1E9C-461C-B11E-16264C97302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008" y="1200"/>
              <a:ext cx="1776" cy="124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15" name="Arc 18">
              <a:extLst>
                <a:ext uri="{FF2B5EF4-FFF2-40B4-BE49-F238E27FC236}">
                  <a16:creationId xmlns:a16="http://schemas.microsoft.com/office/drawing/2014/main" id="{3F30134E-5771-48E0-BE57-413065E291D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008" y="2736"/>
              <a:ext cx="1728" cy="1057"/>
            </a:xfrm>
            <a:custGeom>
              <a:avLst/>
              <a:gdLst>
                <a:gd name="T0" fmla="*/ 0 w 21600"/>
                <a:gd name="T1" fmla="*/ 0 h 23039"/>
                <a:gd name="T2" fmla="*/ 1 w 21600"/>
                <a:gd name="T3" fmla="*/ 0 h 23039"/>
                <a:gd name="T4" fmla="*/ 0 w 21600"/>
                <a:gd name="T5" fmla="*/ 0 h 2303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039"/>
                <a:gd name="T11" fmla="*/ 21600 w 21600"/>
                <a:gd name="T12" fmla="*/ 23039 h 230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03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080"/>
                    <a:pt x="21583" y="22560"/>
                    <a:pt x="21552" y="23039"/>
                  </a:cubicBezTo>
                </a:path>
                <a:path w="21600" h="2303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080"/>
                    <a:pt x="21583" y="22560"/>
                    <a:pt x="21552" y="2303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16" name="Arc 21">
              <a:extLst>
                <a:ext uri="{FF2B5EF4-FFF2-40B4-BE49-F238E27FC236}">
                  <a16:creationId xmlns:a16="http://schemas.microsoft.com/office/drawing/2014/main" id="{FEA48273-5EB2-4CA6-8F07-B9C9DC56CB82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168" y="2543"/>
              <a:ext cx="1968" cy="1257"/>
            </a:xfrm>
            <a:custGeom>
              <a:avLst/>
              <a:gdLst>
                <a:gd name="T0" fmla="*/ 0 w 21439"/>
                <a:gd name="T1" fmla="*/ 0 h 21433"/>
                <a:gd name="T2" fmla="*/ 1 w 21439"/>
                <a:gd name="T3" fmla="*/ 0 h 21433"/>
                <a:gd name="T4" fmla="*/ 2 w 21439"/>
                <a:gd name="T5" fmla="*/ 0 h 21433"/>
                <a:gd name="T6" fmla="*/ 0 60000 65536"/>
                <a:gd name="T7" fmla="*/ 0 60000 65536"/>
                <a:gd name="T8" fmla="*/ 0 60000 65536"/>
                <a:gd name="T9" fmla="*/ 0 w 21439"/>
                <a:gd name="T10" fmla="*/ 0 h 21433"/>
                <a:gd name="T11" fmla="*/ 21439 w 21439"/>
                <a:gd name="T12" fmla="*/ 21433 h 214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39" h="21433" fill="none" extrusionOk="0">
                  <a:moveTo>
                    <a:pt x="-1" y="18804"/>
                  </a:moveTo>
                  <a:cubicBezTo>
                    <a:pt x="1204" y="8977"/>
                    <a:pt x="8936" y="1226"/>
                    <a:pt x="18761" y="-1"/>
                  </a:cubicBezTo>
                </a:path>
                <a:path w="21439" h="21433" stroke="0" extrusionOk="0">
                  <a:moveTo>
                    <a:pt x="-1" y="18804"/>
                  </a:moveTo>
                  <a:cubicBezTo>
                    <a:pt x="1204" y="8977"/>
                    <a:pt x="8936" y="1226"/>
                    <a:pt x="18761" y="-1"/>
                  </a:cubicBezTo>
                  <a:lnTo>
                    <a:pt x="21439" y="2143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17" name="Text Box 22">
              <a:extLst>
                <a:ext uri="{FF2B5EF4-FFF2-40B4-BE49-F238E27FC236}">
                  <a16:creationId xmlns:a16="http://schemas.microsoft.com/office/drawing/2014/main" id="{E49C7A8D-7419-4841-B67D-523BB3D6D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968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solidFill>
                    <a:srgbClr val="009900"/>
                  </a:solidFill>
                  <a:latin typeface="Angsana New" panose="02020603050405020304" pitchFamily="18" charset="-34"/>
                </a:rPr>
                <a:t>Socialization</a:t>
              </a:r>
              <a:endParaRPr lang="th-TH" altLang="th-TH" b="1">
                <a:solidFill>
                  <a:srgbClr val="0099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18" name="Text Box 23">
              <a:extLst>
                <a:ext uri="{FF2B5EF4-FFF2-40B4-BE49-F238E27FC236}">
                  <a16:creationId xmlns:a16="http://schemas.microsoft.com/office/drawing/2014/main" id="{945B0CE4-4A63-4226-A373-F4143F26F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968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solidFill>
                    <a:srgbClr val="009900"/>
                  </a:solidFill>
                  <a:latin typeface="Angsana New" panose="02020603050405020304" pitchFamily="18" charset="-34"/>
                </a:rPr>
                <a:t>Externalization</a:t>
              </a:r>
              <a:endParaRPr lang="th-TH" altLang="th-TH" b="1">
                <a:solidFill>
                  <a:srgbClr val="0099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E001081A-9456-46AF-AA95-501162A24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928"/>
              <a:ext cx="1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solidFill>
                    <a:srgbClr val="009900"/>
                  </a:solidFill>
                  <a:latin typeface="Angsana New" panose="02020603050405020304" pitchFamily="18" charset="-34"/>
                </a:rPr>
                <a:t>Internalization</a:t>
              </a:r>
              <a:endParaRPr lang="th-TH" altLang="th-TH" b="1">
                <a:solidFill>
                  <a:srgbClr val="0099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0" name="Text Box 25">
              <a:extLst>
                <a:ext uri="{FF2B5EF4-FFF2-40B4-BE49-F238E27FC236}">
                  <a16:creationId xmlns:a16="http://schemas.microsoft.com/office/drawing/2014/main" id="{38D039CF-1FE9-4272-A53B-96C060C6C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832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th-TH" b="1">
                  <a:solidFill>
                    <a:srgbClr val="009900"/>
                  </a:solidFill>
                  <a:latin typeface="Angsana New" panose="02020603050405020304" pitchFamily="18" charset="-34"/>
                </a:rPr>
                <a:t>Combination</a:t>
              </a:r>
              <a:endParaRPr lang="th-TH" altLang="th-TH" b="1">
                <a:solidFill>
                  <a:srgbClr val="009900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7AEEB7B8-D0AA-4644-919D-D0E0B5789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256"/>
              <a:ext cx="680" cy="688"/>
            </a:xfrm>
            <a:custGeom>
              <a:avLst/>
              <a:gdLst>
                <a:gd name="T0" fmla="*/ 134 w 808"/>
                <a:gd name="T1" fmla="*/ 328 h 704"/>
                <a:gd name="T2" fmla="*/ 105 w 808"/>
                <a:gd name="T3" fmla="*/ 149 h 704"/>
                <a:gd name="T4" fmla="*/ 276 w 808"/>
                <a:gd name="T5" fmla="*/ 105 h 704"/>
                <a:gd name="T6" fmla="*/ 391 w 808"/>
                <a:gd name="T7" fmla="*/ 238 h 704"/>
                <a:gd name="T8" fmla="*/ 419 w 808"/>
                <a:gd name="T9" fmla="*/ 418 h 704"/>
                <a:gd name="T10" fmla="*/ 305 w 808"/>
                <a:gd name="T11" fmla="*/ 508 h 704"/>
                <a:gd name="T12" fmla="*/ 162 w 808"/>
                <a:gd name="T13" fmla="*/ 553 h 704"/>
                <a:gd name="T14" fmla="*/ 77 w 808"/>
                <a:gd name="T15" fmla="*/ 463 h 704"/>
                <a:gd name="T16" fmla="*/ 19 w 808"/>
                <a:gd name="T17" fmla="*/ 238 h 704"/>
                <a:gd name="T18" fmla="*/ 19 w 808"/>
                <a:gd name="T19" fmla="*/ 105 h 704"/>
                <a:gd name="T20" fmla="*/ 134 w 808"/>
                <a:gd name="T21" fmla="*/ 16 h 704"/>
                <a:gd name="T22" fmla="*/ 363 w 808"/>
                <a:gd name="T23" fmla="*/ 16 h 704"/>
                <a:gd name="T24" fmla="*/ 449 w 808"/>
                <a:gd name="T25" fmla="*/ 105 h 704"/>
                <a:gd name="T26" fmla="*/ 476 w 808"/>
                <a:gd name="T27" fmla="*/ 283 h 704"/>
                <a:gd name="T28" fmla="*/ 476 w 808"/>
                <a:gd name="T29" fmla="*/ 463 h 704"/>
                <a:gd name="T30" fmla="*/ 449 w 808"/>
                <a:gd name="T31" fmla="*/ 553 h 704"/>
                <a:gd name="T32" fmla="*/ 333 w 808"/>
                <a:gd name="T33" fmla="*/ 642 h 704"/>
                <a:gd name="T34" fmla="*/ 248 w 808"/>
                <a:gd name="T35" fmla="*/ 642 h 704"/>
                <a:gd name="T36" fmla="*/ 190 w 808"/>
                <a:gd name="T37" fmla="*/ 642 h 704"/>
                <a:gd name="T38" fmla="*/ 134 w 808"/>
                <a:gd name="T39" fmla="*/ 642 h 70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08"/>
                <a:gd name="T61" fmla="*/ 0 h 704"/>
                <a:gd name="T62" fmla="*/ 808 w 808"/>
                <a:gd name="T63" fmla="*/ 704 h 70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08" h="704">
                  <a:moveTo>
                    <a:pt x="224" y="352"/>
                  </a:moveTo>
                  <a:cubicBezTo>
                    <a:pt x="180" y="276"/>
                    <a:pt x="136" y="200"/>
                    <a:pt x="176" y="160"/>
                  </a:cubicBezTo>
                  <a:cubicBezTo>
                    <a:pt x="216" y="120"/>
                    <a:pt x="384" y="96"/>
                    <a:pt x="464" y="112"/>
                  </a:cubicBezTo>
                  <a:cubicBezTo>
                    <a:pt x="544" y="128"/>
                    <a:pt x="616" y="200"/>
                    <a:pt x="656" y="256"/>
                  </a:cubicBezTo>
                  <a:cubicBezTo>
                    <a:pt x="696" y="312"/>
                    <a:pt x="728" y="400"/>
                    <a:pt x="704" y="448"/>
                  </a:cubicBezTo>
                  <a:cubicBezTo>
                    <a:pt x="680" y="496"/>
                    <a:pt x="584" y="520"/>
                    <a:pt x="512" y="544"/>
                  </a:cubicBezTo>
                  <a:cubicBezTo>
                    <a:pt x="440" y="568"/>
                    <a:pt x="336" y="600"/>
                    <a:pt x="272" y="592"/>
                  </a:cubicBezTo>
                  <a:cubicBezTo>
                    <a:pt x="208" y="584"/>
                    <a:pt x="168" y="552"/>
                    <a:pt x="128" y="496"/>
                  </a:cubicBezTo>
                  <a:cubicBezTo>
                    <a:pt x="88" y="440"/>
                    <a:pt x="48" y="320"/>
                    <a:pt x="32" y="256"/>
                  </a:cubicBezTo>
                  <a:cubicBezTo>
                    <a:pt x="16" y="192"/>
                    <a:pt x="0" y="152"/>
                    <a:pt x="32" y="112"/>
                  </a:cubicBezTo>
                  <a:cubicBezTo>
                    <a:pt x="64" y="72"/>
                    <a:pt x="128" y="32"/>
                    <a:pt x="224" y="16"/>
                  </a:cubicBezTo>
                  <a:cubicBezTo>
                    <a:pt x="320" y="0"/>
                    <a:pt x="520" y="0"/>
                    <a:pt x="608" y="16"/>
                  </a:cubicBezTo>
                  <a:cubicBezTo>
                    <a:pt x="696" y="32"/>
                    <a:pt x="720" y="64"/>
                    <a:pt x="752" y="112"/>
                  </a:cubicBezTo>
                  <a:cubicBezTo>
                    <a:pt x="784" y="160"/>
                    <a:pt x="792" y="240"/>
                    <a:pt x="800" y="304"/>
                  </a:cubicBezTo>
                  <a:cubicBezTo>
                    <a:pt x="808" y="368"/>
                    <a:pt x="808" y="448"/>
                    <a:pt x="800" y="496"/>
                  </a:cubicBezTo>
                  <a:cubicBezTo>
                    <a:pt x="792" y="544"/>
                    <a:pt x="792" y="560"/>
                    <a:pt x="752" y="592"/>
                  </a:cubicBezTo>
                  <a:cubicBezTo>
                    <a:pt x="712" y="624"/>
                    <a:pt x="616" y="672"/>
                    <a:pt x="560" y="688"/>
                  </a:cubicBezTo>
                  <a:cubicBezTo>
                    <a:pt x="504" y="704"/>
                    <a:pt x="456" y="688"/>
                    <a:pt x="416" y="688"/>
                  </a:cubicBezTo>
                  <a:cubicBezTo>
                    <a:pt x="376" y="688"/>
                    <a:pt x="352" y="688"/>
                    <a:pt x="320" y="688"/>
                  </a:cubicBezTo>
                  <a:cubicBezTo>
                    <a:pt x="288" y="688"/>
                    <a:pt x="256" y="688"/>
                    <a:pt x="224" y="688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</p:grpSp>
    </p:spTree>
    <p:extLst>
      <p:ext uri="{BB962C8B-B14F-4D97-AF65-F5344CB8AC3E}">
        <p14:creationId xmlns:p14="http://schemas.microsoft.com/office/powerpoint/2010/main" val="14596705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BAE48D65-72BB-4266-A7DE-F1C8DA85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4A5D67E-E51F-41B6-8CE2-5711FC8B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8D2E58C1-BA84-4EBC-9430-AE8B38E7A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232C5B2E-0B89-42A2-BD25-C78327007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68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400" b="1">
                <a:solidFill>
                  <a:srgbClr val="FF0000"/>
                </a:solidFill>
                <a:latin typeface="Times New Roman" panose="02020603050405020304" pitchFamily="18" charset="0"/>
              </a:rPr>
              <a:t>การจัดการให้เกิดการเรียนรู้ </a:t>
            </a:r>
            <a:r>
              <a:rPr kumimoji="0" lang="th-TH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kumimoji="0" lang="en-US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Learning</a:t>
            </a:r>
            <a:r>
              <a:rPr kumimoji="0" lang="th-TH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Management</a:t>
            </a:r>
            <a:r>
              <a:rPr kumimoji="0" lang="th-TH" altLang="th-TH" sz="3200" b="1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kumimoji="0" lang="th-TH" altLang="th-TH" sz="32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63494" name="Picture 6" descr="RED">
            <a:extLst>
              <a:ext uri="{FF2B5EF4-FFF2-40B4-BE49-F238E27FC236}">
                <a16:creationId xmlns:a16="http://schemas.microsoft.com/office/drawing/2014/main" id="{23735455-655A-40A9-AB56-E93C01E27E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3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5" name="Text Box 7">
            <a:extLst>
              <a:ext uri="{FF2B5EF4-FFF2-40B4-BE49-F238E27FC236}">
                <a16:creationId xmlns:a16="http://schemas.microsoft.com/office/drawing/2014/main" id="{74F67487-796A-4929-92CE-5A4193A7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3496" name="Text Box 8">
            <a:extLst>
              <a:ext uri="{FF2B5EF4-FFF2-40B4-BE49-F238E27FC236}">
                <a16:creationId xmlns:a16="http://schemas.microsoft.com/office/drawing/2014/main" id="{AC517E5C-71F4-4B4D-BE4A-04E5D8003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3497" name="Text Box 9">
            <a:extLst>
              <a:ext uri="{FF2B5EF4-FFF2-40B4-BE49-F238E27FC236}">
                <a16:creationId xmlns:a16="http://schemas.microsoft.com/office/drawing/2014/main" id="{969F9888-8C31-4AB2-931B-27A75C039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3498" name="Text Box 10">
            <a:extLst>
              <a:ext uri="{FF2B5EF4-FFF2-40B4-BE49-F238E27FC236}">
                <a16:creationId xmlns:a16="http://schemas.microsoft.com/office/drawing/2014/main" id="{C5CB8003-FD39-41E8-8B57-2EE2296E3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3499" name="Text Box 11">
            <a:extLst>
              <a:ext uri="{FF2B5EF4-FFF2-40B4-BE49-F238E27FC236}">
                <a16:creationId xmlns:a16="http://schemas.microsoft.com/office/drawing/2014/main" id="{B6940583-ADA0-44B6-B503-21EA91FC0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3500" name="Text Box 12">
            <a:extLst>
              <a:ext uri="{FF2B5EF4-FFF2-40B4-BE49-F238E27FC236}">
                <a16:creationId xmlns:a16="http://schemas.microsoft.com/office/drawing/2014/main" id="{EC56A558-1425-477C-8E64-A5DF14A4B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3501" name="Text Box 13">
            <a:extLst>
              <a:ext uri="{FF2B5EF4-FFF2-40B4-BE49-F238E27FC236}">
                <a16:creationId xmlns:a16="http://schemas.microsoft.com/office/drawing/2014/main" id="{AB36856A-D84B-41F0-87CC-ECDB0BFA9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63502" name="Text Box 14">
            <a:extLst>
              <a:ext uri="{FF2B5EF4-FFF2-40B4-BE49-F238E27FC236}">
                <a16:creationId xmlns:a16="http://schemas.microsoft.com/office/drawing/2014/main" id="{224A4D59-5CB1-4528-8CBB-B19ECE24B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6413"/>
            <a:ext cx="8208963" cy="4965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บทบาทหน้าที่ของ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CEO &amp; CKO 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กับการจัดการความรู้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การสร้างวิสัยทัศน์ความรู้(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Knowledge Vision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)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คนและทีม บนความแตกต่างอย่างสร้างสรรค์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การเตรียมคนในองค์การให้พร้อมกับการการเรียนรู้(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Fifth Disciplines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)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การเตรียมทีมให้พร้อมต่อการเรียนรู้(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Learning Disability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)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การจัดกิจกรรมเพื่อส่งเสริมให้คนเกิดการเรียนรู้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วิธีการเรียนรู้แบบ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Four Learning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ความคิดสร้างสรรค์เพื่อส่งเสริมการเรียนรู้ (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Four Thinking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)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ระดับของการเรียนรู้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การกระตุ้นการเรียนรู้ด้วยการเขย่าองค์กร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8378510-1D97-4A31-948E-618299B55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A13C9E6-0FC2-4A7D-AC4A-13FAFFDEB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42452142-6A9D-4C79-8AFD-9D440C2E8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4AEEF243-068B-434E-A908-1DE0DBD35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785225" cy="22891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th-TH" altLang="zh-CN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คิดกว้าง : </a:t>
            </a: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Think Globaly, Act Locally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zh-CN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มองไกล : </a:t>
            </a: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Visionary Leadership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zh-CN" sz="3600" b="1">
                <a:solidFill>
                  <a:schemeClr val="bg1"/>
                </a:solidFill>
                <a:latin typeface="Times New Roman" panose="02020603050405020304" pitchFamily="18" charset="0"/>
              </a:rPr>
              <a:t>ใฝ่สูง : </a:t>
            </a: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Result-oreiented Management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zh-CN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มุ่งทำจริง : </a:t>
            </a: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Action now</a:t>
            </a:r>
            <a:endParaRPr kumimoji="0" lang="th-TH" altLang="th-TH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FF85D93F-167F-4AC6-A965-C60CD7393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435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400" b="1">
                <a:latin typeface="Times New Roman" panose="02020603050405020304" pitchFamily="18" charset="0"/>
              </a:rPr>
              <a:t>คุณลักษณะที่ดี/</a:t>
            </a:r>
            <a:r>
              <a:rPr kumimoji="0" lang="th-TH" altLang="zh-CN" sz="4400" b="1">
                <a:latin typeface="Times New Roman" panose="02020603050405020304" pitchFamily="18" charset="0"/>
              </a:rPr>
              <a:t>ขีดความสามารถ</a:t>
            </a:r>
            <a:r>
              <a:rPr kumimoji="0" lang="th-TH" altLang="th-TH" sz="4400" b="1">
                <a:latin typeface="Times New Roman" panose="02020603050405020304" pitchFamily="18" charset="0"/>
              </a:rPr>
              <a:t>ของ</a:t>
            </a:r>
            <a:r>
              <a:rPr kumimoji="0" lang="en-US" altLang="th-TH" sz="4400" b="1">
                <a:latin typeface="Times New Roman" panose="02020603050405020304" pitchFamily="18" charset="0"/>
              </a:rPr>
              <a:t>CKO</a:t>
            </a:r>
            <a:endParaRPr kumimoji="0" lang="th-TH" altLang="th-TH" sz="4400" b="1">
              <a:latin typeface="Times New Roman" panose="02020603050405020304" pitchFamily="18" charset="0"/>
            </a:endParaRPr>
          </a:p>
        </p:txBody>
      </p:sp>
      <p:pic>
        <p:nvPicPr>
          <p:cNvPr id="64519" name="Picture 7" descr="RED">
            <a:extLst>
              <a:ext uri="{FF2B5EF4-FFF2-40B4-BE49-F238E27FC236}">
                <a16:creationId xmlns:a16="http://schemas.microsoft.com/office/drawing/2014/main" id="{6C5E7460-F4AB-4D6C-AEDE-7D83F87EBF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3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0" name="Text Box 8">
            <a:extLst>
              <a:ext uri="{FF2B5EF4-FFF2-40B4-BE49-F238E27FC236}">
                <a16:creationId xmlns:a16="http://schemas.microsoft.com/office/drawing/2014/main" id="{CECD34E3-5AED-43B1-826B-903F2A44D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4521" name="Text Box 9">
            <a:extLst>
              <a:ext uri="{FF2B5EF4-FFF2-40B4-BE49-F238E27FC236}">
                <a16:creationId xmlns:a16="http://schemas.microsoft.com/office/drawing/2014/main" id="{17B9F34F-4A84-49B8-9DAF-F4D7AA56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4522" name="Text Box 10">
            <a:extLst>
              <a:ext uri="{FF2B5EF4-FFF2-40B4-BE49-F238E27FC236}">
                <a16:creationId xmlns:a16="http://schemas.microsoft.com/office/drawing/2014/main" id="{5F2AED2A-5BEC-4433-9027-122BE3169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4523" name="Text Box 11">
            <a:extLst>
              <a:ext uri="{FF2B5EF4-FFF2-40B4-BE49-F238E27FC236}">
                <a16:creationId xmlns:a16="http://schemas.microsoft.com/office/drawing/2014/main" id="{6480E90A-2090-4B3C-A1AB-D861A4177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4524" name="Text Box 12">
            <a:extLst>
              <a:ext uri="{FF2B5EF4-FFF2-40B4-BE49-F238E27FC236}">
                <a16:creationId xmlns:a16="http://schemas.microsoft.com/office/drawing/2014/main" id="{26B7A235-B78F-4E41-B23C-9CCD1EFF8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4525" name="Text Box 13">
            <a:extLst>
              <a:ext uri="{FF2B5EF4-FFF2-40B4-BE49-F238E27FC236}">
                <a16:creationId xmlns:a16="http://schemas.microsoft.com/office/drawing/2014/main" id="{ECC613D4-85E2-4740-B1DF-7E8712E19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766BD280-5B2D-4963-866F-074F5A07D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64527" name="Text Box 15">
            <a:extLst>
              <a:ext uri="{FF2B5EF4-FFF2-40B4-BE49-F238E27FC236}">
                <a16:creationId xmlns:a16="http://schemas.microsoft.com/office/drawing/2014/main" id="{1122588E-0A97-4048-944E-B34346DAE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40200"/>
            <a:ext cx="8785225" cy="25288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Strategic Management เป็น</a:t>
            </a:r>
            <a:r>
              <a:rPr kumimoji="0" lang="en-US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 Strategic partner</a:t>
            </a:r>
            <a:endParaRPr kumimoji="0" lang="th-TH" altLang="zh-CN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System Approach มีมุมมองเชิงระบบ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Communication มีความสามารถในการสื่อสาร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Coordination การประสานงานและแสวงหาความร่วมมือ</a:t>
            </a:r>
          </a:p>
          <a:p>
            <a:pPr eaLnBrk="1" hangingPunct="1">
              <a:buFontTx/>
              <a:buAutoNum type="arabicPeriod"/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Empowerment เสริมพลังเพื่อสร้าง</a:t>
            </a:r>
            <a:r>
              <a:rPr kumimoji="0" lang="en-US" altLang="zh-CN" sz="2800" b="1">
                <a:solidFill>
                  <a:schemeClr val="bg1"/>
                </a:solidFill>
                <a:latin typeface="Times New Roman" panose="02020603050405020304" pitchFamily="18" charset="0"/>
              </a:rPr>
              <a:t>Employee Champion</a:t>
            </a:r>
            <a:endParaRPr kumimoji="0" lang="th-TH" altLang="th-TH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9D51C2FB-A042-42F0-8FEE-17A27AE5D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C66C4AC6-F940-44A4-9CFB-8302117E0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2FB777F5-23EB-4DC5-AC5F-5B07B3D24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1268413"/>
            <a:ext cx="8435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000" b="1">
                <a:latin typeface="Angsana New" panose="02020603050405020304" pitchFamily="18" charset="-34"/>
              </a:rPr>
              <a:t>การบันทึกขุมทรัพย์ความรู้(</a:t>
            </a:r>
            <a:r>
              <a:rPr kumimoji="0" lang="en-US" altLang="th-TH" sz="4000" b="1">
                <a:latin typeface="Angsana New" panose="02020603050405020304" pitchFamily="18" charset="-34"/>
              </a:rPr>
              <a:t>Knowledge Assets</a:t>
            </a:r>
            <a:r>
              <a:rPr kumimoji="0" lang="th-TH" altLang="th-TH" sz="4000" b="1">
                <a:latin typeface="Angsana New" panose="02020603050405020304" pitchFamily="18" charset="-34"/>
              </a:rPr>
              <a:t>)</a:t>
            </a:r>
            <a:endParaRPr kumimoji="0" lang="th-TH" altLang="th-TH" sz="4000">
              <a:latin typeface="Angsana New" panose="02020603050405020304" pitchFamily="18" charset="-34"/>
            </a:endParaRPr>
          </a:p>
        </p:txBody>
      </p:sp>
      <p:pic>
        <p:nvPicPr>
          <p:cNvPr id="65541" name="Picture 5" descr="RED">
            <a:extLst>
              <a:ext uri="{FF2B5EF4-FFF2-40B4-BE49-F238E27FC236}">
                <a16:creationId xmlns:a16="http://schemas.microsoft.com/office/drawing/2014/main" id="{C6D3E58D-3D41-442C-825F-20E8A8A835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2" name="Text Box 6">
            <a:extLst>
              <a:ext uri="{FF2B5EF4-FFF2-40B4-BE49-F238E27FC236}">
                <a16:creationId xmlns:a16="http://schemas.microsoft.com/office/drawing/2014/main" id="{625DD094-DB6C-4433-A391-7192B40CF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5543" name="Text Box 7">
            <a:extLst>
              <a:ext uri="{FF2B5EF4-FFF2-40B4-BE49-F238E27FC236}">
                <a16:creationId xmlns:a16="http://schemas.microsoft.com/office/drawing/2014/main" id="{AC38C367-C154-46B3-AED9-E72A2DBF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5544" name="Text Box 8">
            <a:extLst>
              <a:ext uri="{FF2B5EF4-FFF2-40B4-BE49-F238E27FC236}">
                <a16:creationId xmlns:a16="http://schemas.microsoft.com/office/drawing/2014/main" id="{2E8737B0-68D1-4A6F-BC17-B0A51B028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5545" name="Text Box 9">
            <a:extLst>
              <a:ext uri="{FF2B5EF4-FFF2-40B4-BE49-F238E27FC236}">
                <a16:creationId xmlns:a16="http://schemas.microsoft.com/office/drawing/2014/main" id="{DAF9288C-30A8-4CC3-A7D3-FD355CA2D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5546" name="Text Box 10">
            <a:extLst>
              <a:ext uri="{FF2B5EF4-FFF2-40B4-BE49-F238E27FC236}">
                <a16:creationId xmlns:a16="http://schemas.microsoft.com/office/drawing/2014/main" id="{FBA62079-4304-48F7-8A48-B448DC01F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5547" name="Text Box 11">
            <a:extLst>
              <a:ext uri="{FF2B5EF4-FFF2-40B4-BE49-F238E27FC236}">
                <a16:creationId xmlns:a16="http://schemas.microsoft.com/office/drawing/2014/main" id="{B2D698F8-392D-459E-A61D-190F9F5C8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7EB1CCC5-664E-4ED0-A36A-15959C9E0E0A}"/>
              </a:ext>
            </a:extLst>
          </p:cNvPr>
          <p:cNvGrpSpPr>
            <a:grpSpLocks/>
          </p:cNvGrpSpPr>
          <p:nvPr/>
        </p:nvGrpSpPr>
        <p:grpSpPr bwMode="auto">
          <a:xfrm>
            <a:off x="1017588" y="1927225"/>
            <a:ext cx="1481137" cy="2103438"/>
            <a:chOff x="641" y="1235"/>
            <a:chExt cx="933" cy="1325"/>
          </a:xfrm>
        </p:grpSpPr>
        <p:sp>
          <p:nvSpPr>
            <p:cNvPr id="70669" name="Rectangle 13">
              <a:extLst>
                <a:ext uri="{FF2B5EF4-FFF2-40B4-BE49-F238E27FC236}">
                  <a16:creationId xmlns:a16="http://schemas.microsoft.com/office/drawing/2014/main" id="{F11E1156-76A5-44B0-BE04-5A80D2066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" y="1235"/>
              <a:ext cx="933" cy="1325"/>
            </a:xfrm>
            <a:prstGeom prst="rect">
              <a:avLst/>
            </a:prstGeom>
            <a:noFill/>
            <a:ln w="12700">
              <a:solidFill>
                <a:srgbClr val="3A609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 anchor="ctr"/>
            <a:lstStyle/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r>
                <a:rPr kumimoji="0" lang="en-GB" sz="1000">
                  <a:solidFill>
                    <a:srgbClr val="3A6092"/>
                  </a:solidFill>
                  <a:latin typeface="Angsana New" pitchFamily="18" charset="-34"/>
                </a:rPr>
                <a:t> </a:t>
              </a: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r>
                <a:rPr kumimoji="0" lang="en-GB" sz="1000">
                  <a:solidFill>
                    <a:srgbClr val="3A6092"/>
                  </a:solidFill>
                  <a:latin typeface="Angsana New" pitchFamily="18" charset="-34"/>
                </a:rPr>
                <a:t> </a:t>
              </a: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r>
                <a:rPr kumimoji="0" lang="en-GB" sz="1000">
                  <a:solidFill>
                    <a:srgbClr val="3A6092"/>
                  </a:solidFill>
                  <a:latin typeface="Angsana New" pitchFamily="18" charset="-34"/>
                </a:rPr>
                <a:t> </a:t>
              </a: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r>
                <a:rPr kumimoji="0" lang="en-GB" sz="1000">
                  <a:solidFill>
                    <a:srgbClr val="3A6092"/>
                  </a:solidFill>
                  <a:latin typeface="Angsana New" pitchFamily="18" charset="-34"/>
                </a:rPr>
                <a:t> </a:t>
              </a: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r>
                <a:rPr kumimoji="0" lang="en-GB" sz="1000">
                  <a:solidFill>
                    <a:srgbClr val="3A6092"/>
                  </a:solidFill>
                  <a:latin typeface="Angsana New" pitchFamily="18" charset="-34"/>
                </a:rPr>
                <a:t> </a:t>
              </a: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r>
                <a:rPr kumimoji="0" lang="en-GB" sz="1000">
                  <a:solidFill>
                    <a:srgbClr val="3A6092"/>
                  </a:solidFill>
                  <a:latin typeface="Angsana New" pitchFamily="18" charset="-34"/>
                </a:rPr>
                <a:t> </a:t>
              </a: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solidFill>
                  <a:srgbClr val="3A6092"/>
                </a:solidFill>
                <a:latin typeface="Angsana New" pitchFamily="18" charset="-34"/>
              </a:endParaRPr>
            </a:p>
            <a:p>
              <a:pPr defTabSz="762000" eaLnBrk="0" hangingPunct="0">
                <a:buFontTx/>
                <a:buChar char="•"/>
                <a:defRPr/>
              </a:pPr>
              <a:endParaRPr kumimoji="0" lang="en-GB" sz="1000">
                <a:latin typeface="Angsana New" pitchFamily="18" charset="-34"/>
              </a:endParaRPr>
            </a:p>
          </p:txBody>
        </p:sp>
        <p:sp>
          <p:nvSpPr>
            <p:cNvPr id="65601" name="Line 14">
              <a:extLst>
                <a:ext uri="{FF2B5EF4-FFF2-40B4-BE49-F238E27FC236}">
                  <a16:creationId xmlns:a16="http://schemas.microsoft.com/office/drawing/2014/main" id="{A49D0E38-4516-4BB5-89E8-5FA6AF911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1977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602" name="Line 15">
              <a:extLst>
                <a:ext uri="{FF2B5EF4-FFF2-40B4-BE49-F238E27FC236}">
                  <a16:creationId xmlns:a16="http://schemas.microsoft.com/office/drawing/2014/main" id="{C66BF33C-6039-4AB9-8C6D-0C373B97D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6" y="2318"/>
              <a:ext cx="511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603" name="Line 16">
              <a:extLst>
                <a:ext uri="{FF2B5EF4-FFF2-40B4-BE49-F238E27FC236}">
                  <a16:creationId xmlns:a16="http://schemas.microsoft.com/office/drawing/2014/main" id="{E870EF4F-EE57-4717-A351-2CE1A9B95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6" y="2144"/>
              <a:ext cx="511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604" name="Line 17">
              <a:extLst>
                <a:ext uri="{FF2B5EF4-FFF2-40B4-BE49-F238E27FC236}">
                  <a16:creationId xmlns:a16="http://schemas.microsoft.com/office/drawing/2014/main" id="{6E63EC10-C26D-4463-9938-3EA21CF8AF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3" y="1803"/>
              <a:ext cx="511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605" name="Line 18">
              <a:extLst>
                <a:ext uri="{FF2B5EF4-FFF2-40B4-BE49-F238E27FC236}">
                  <a16:creationId xmlns:a16="http://schemas.microsoft.com/office/drawing/2014/main" id="{6018567D-C95C-4385-8369-0F03221006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7" y="1632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606" name="Line 19">
              <a:extLst>
                <a:ext uri="{FF2B5EF4-FFF2-40B4-BE49-F238E27FC236}">
                  <a16:creationId xmlns:a16="http://schemas.microsoft.com/office/drawing/2014/main" id="{753F9285-81CE-46E7-97F7-0276B0096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7" y="1458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607" name="Text Box 20">
              <a:extLst>
                <a:ext uri="{FF2B5EF4-FFF2-40B4-BE49-F238E27FC236}">
                  <a16:creationId xmlns:a16="http://schemas.microsoft.com/office/drawing/2014/main" id="{B83D135A-6CA3-4B9D-B02F-D46393514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1253"/>
              <a:ext cx="8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th-TH" altLang="th-TH" sz="2000" b="1">
                  <a:latin typeface="Univers 45 Light" pitchFamily="2" charset="0"/>
                </a:rPr>
                <a:t>ประเด็น</a:t>
              </a:r>
              <a:r>
                <a:rPr kumimoji="0" lang="en-US" altLang="th-TH" sz="2000" b="1">
                  <a:latin typeface="Univers 45 Light" pitchFamily="2" charset="0"/>
                </a:rPr>
                <a:t>/</a:t>
              </a:r>
              <a:r>
                <a:rPr kumimoji="0" lang="th-TH" altLang="th-TH" sz="2000" b="1">
                  <a:latin typeface="Univers 45 Light" pitchFamily="2" charset="0"/>
                </a:rPr>
                <a:t>หลักการ</a:t>
              </a:r>
              <a:endParaRPr kumimoji="0" lang="en-GB" altLang="th-TH" sz="2000">
                <a:latin typeface="Univers 45 Light" pitchFamily="2" charset="0"/>
              </a:endParaRPr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id="{677028F6-3850-4247-A7B1-2F614ADECA73}"/>
              </a:ext>
            </a:extLst>
          </p:cNvPr>
          <p:cNvGrpSpPr>
            <a:grpSpLocks/>
          </p:cNvGrpSpPr>
          <p:nvPr/>
        </p:nvGrpSpPr>
        <p:grpSpPr bwMode="auto">
          <a:xfrm>
            <a:off x="4816475" y="2819400"/>
            <a:ext cx="3132138" cy="2682875"/>
            <a:chOff x="3034" y="1797"/>
            <a:chExt cx="1973" cy="1690"/>
          </a:xfrm>
        </p:grpSpPr>
        <p:sp>
          <p:nvSpPr>
            <p:cNvPr id="70678" name="Rectangle 22">
              <a:extLst>
                <a:ext uri="{FF2B5EF4-FFF2-40B4-BE49-F238E27FC236}">
                  <a16:creationId xmlns:a16="http://schemas.microsoft.com/office/drawing/2014/main" id="{9CA386D5-7364-4B3E-AAA2-EF6092E47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3" y="1881"/>
              <a:ext cx="1162" cy="1601"/>
            </a:xfrm>
            <a:prstGeom prst="rect">
              <a:avLst/>
            </a:prstGeom>
            <a:noFill/>
            <a:ln w="12700">
              <a:solidFill>
                <a:srgbClr val="3A609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 anchor="ctr"/>
            <a:lstStyle/>
            <a:p>
              <a:pPr defTabSz="762000" eaLnBrk="0" hangingPunct="0">
                <a:defRPr/>
              </a:pPr>
              <a:r>
                <a:rPr kumimoji="0" lang="en-GB" sz="1000">
                  <a:latin typeface="Angsana New" pitchFamily="18" charset="-34"/>
                </a:rPr>
                <a:t>  </a:t>
              </a: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</p:txBody>
        </p:sp>
        <p:sp>
          <p:nvSpPr>
            <p:cNvPr id="65569" name="Line 23">
              <a:extLst>
                <a:ext uri="{FF2B5EF4-FFF2-40B4-BE49-F238E27FC236}">
                  <a16:creationId xmlns:a16="http://schemas.microsoft.com/office/drawing/2014/main" id="{98F0F3D3-91C8-4358-BB73-2CB0D026BA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035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0" name="Line 24">
              <a:extLst>
                <a:ext uri="{FF2B5EF4-FFF2-40B4-BE49-F238E27FC236}">
                  <a16:creationId xmlns:a16="http://schemas.microsoft.com/office/drawing/2014/main" id="{B7AE6420-74A3-429F-9682-2FE90F3032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144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1" name="Line 25">
              <a:extLst>
                <a:ext uri="{FF2B5EF4-FFF2-40B4-BE49-F238E27FC236}">
                  <a16:creationId xmlns:a16="http://schemas.microsoft.com/office/drawing/2014/main" id="{4BB7EE10-4BBB-4E9B-B363-254B521FC9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090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2" name="Line 26">
              <a:extLst>
                <a:ext uri="{FF2B5EF4-FFF2-40B4-BE49-F238E27FC236}">
                  <a16:creationId xmlns:a16="http://schemas.microsoft.com/office/drawing/2014/main" id="{8BF34E44-D4E0-409F-B83C-280A9544AC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199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3" name="Line 27">
              <a:extLst>
                <a:ext uri="{FF2B5EF4-FFF2-40B4-BE49-F238E27FC236}">
                  <a16:creationId xmlns:a16="http://schemas.microsoft.com/office/drawing/2014/main" id="{81028A9E-2D3E-4C65-A61E-89802ED02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253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4" name="Line 28">
              <a:extLst>
                <a:ext uri="{FF2B5EF4-FFF2-40B4-BE49-F238E27FC236}">
                  <a16:creationId xmlns:a16="http://schemas.microsoft.com/office/drawing/2014/main" id="{0BA75E5C-9CD2-4DF4-9DA0-E30AC2ECE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362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5" name="Line 29">
              <a:extLst>
                <a:ext uri="{FF2B5EF4-FFF2-40B4-BE49-F238E27FC236}">
                  <a16:creationId xmlns:a16="http://schemas.microsoft.com/office/drawing/2014/main" id="{C9D18BDC-DE98-4FF6-8E0D-A50FAA2F5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307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6" name="Line 30">
              <a:extLst>
                <a:ext uri="{FF2B5EF4-FFF2-40B4-BE49-F238E27FC236}">
                  <a16:creationId xmlns:a16="http://schemas.microsoft.com/office/drawing/2014/main" id="{4663B179-EBA3-447E-9933-B4546648FF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416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7" name="Line 31">
              <a:extLst>
                <a:ext uri="{FF2B5EF4-FFF2-40B4-BE49-F238E27FC236}">
                  <a16:creationId xmlns:a16="http://schemas.microsoft.com/office/drawing/2014/main" id="{FF22A988-DEA2-4668-A38C-4BFA190EEA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471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8" name="Line 32">
              <a:extLst>
                <a:ext uri="{FF2B5EF4-FFF2-40B4-BE49-F238E27FC236}">
                  <a16:creationId xmlns:a16="http://schemas.microsoft.com/office/drawing/2014/main" id="{A13BD090-DCE8-423B-8F56-0A429CFCD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580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79" name="Line 33">
              <a:extLst>
                <a:ext uri="{FF2B5EF4-FFF2-40B4-BE49-F238E27FC236}">
                  <a16:creationId xmlns:a16="http://schemas.microsoft.com/office/drawing/2014/main" id="{03265334-A757-4805-BC08-8CF25F72F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525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80" name="Line 34">
              <a:extLst>
                <a:ext uri="{FF2B5EF4-FFF2-40B4-BE49-F238E27FC236}">
                  <a16:creationId xmlns:a16="http://schemas.microsoft.com/office/drawing/2014/main" id="{E2E7BCA6-F1D9-446A-9F46-EF19542B5C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" y="2634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81" name="Line 35">
              <a:extLst>
                <a:ext uri="{FF2B5EF4-FFF2-40B4-BE49-F238E27FC236}">
                  <a16:creationId xmlns:a16="http://schemas.microsoft.com/office/drawing/2014/main" id="{715551B2-BBAE-499F-9DA0-F1EF8E118B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7" y="2730"/>
              <a:ext cx="149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82" name="Line 36">
              <a:extLst>
                <a:ext uri="{FF2B5EF4-FFF2-40B4-BE49-F238E27FC236}">
                  <a16:creationId xmlns:a16="http://schemas.microsoft.com/office/drawing/2014/main" id="{D0386266-15AD-4AA5-A53E-BD494FD180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7" y="2784"/>
              <a:ext cx="149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83" name="Line 37">
              <a:extLst>
                <a:ext uri="{FF2B5EF4-FFF2-40B4-BE49-F238E27FC236}">
                  <a16:creationId xmlns:a16="http://schemas.microsoft.com/office/drawing/2014/main" id="{D13A6922-E14B-4227-84F9-EC6639B729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7" y="2839"/>
              <a:ext cx="149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pic>
          <p:nvPicPr>
            <p:cNvPr id="65584" name="Picture 38" descr="Click here to view my CV/Resumé">
              <a:hlinkClick r:id="rId3"/>
              <a:extLst>
                <a:ext uri="{FF2B5EF4-FFF2-40B4-BE49-F238E27FC236}">
                  <a16:creationId xmlns:a16="http://schemas.microsoft.com/office/drawing/2014/main" id="{4891BABB-6FF0-49A9-85F3-0C7C962973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5" y="2051"/>
              <a:ext cx="252" cy="252"/>
            </a:xfrm>
            <a:prstGeom prst="rect">
              <a:avLst/>
            </a:prstGeom>
            <a:noFill/>
            <a:ln w="9525">
              <a:solidFill>
                <a:srgbClr val="3A609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85" name="Picture 39" descr="Photo: Steven Croston - click here">
              <a:extLst>
                <a:ext uri="{FF2B5EF4-FFF2-40B4-BE49-F238E27FC236}">
                  <a16:creationId xmlns:a16="http://schemas.microsoft.com/office/drawing/2014/main" id="{6D9D0A88-B34E-4141-A5E9-1236A164DC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2" y="2928"/>
              <a:ext cx="367" cy="491"/>
            </a:xfrm>
            <a:prstGeom prst="rect">
              <a:avLst/>
            </a:prstGeom>
            <a:noFill/>
            <a:ln w="9525">
              <a:solidFill>
                <a:srgbClr val="3A609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86" name="Picture 40" descr="Click here to hear my sound file">
              <a:hlinkClick r:id="rId6"/>
              <a:extLst>
                <a:ext uri="{FF2B5EF4-FFF2-40B4-BE49-F238E27FC236}">
                  <a16:creationId xmlns:a16="http://schemas.microsoft.com/office/drawing/2014/main" id="{5BD4444A-7074-4392-8B3E-337FCB6CDA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2386"/>
              <a:ext cx="230" cy="230"/>
            </a:xfrm>
            <a:prstGeom prst="rect">
              <a:avLst/>
            </a:prstGeom>
            <a:noFill/>
            <a:ln w="9525">
              <a:solidFill>
                <a:srgbClr val="3A609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587" name="Line 41">
              <a:extLst>
                <a:ext uri="{FF2B5EF4-FFF2-40B4-BE49-F238E27FC236}">
                  <a16:creationId xmlns:a16="http://schemas.microsoft.com/office/drawing/2014/main" id="{7B801442-DD51-4511-BD0C-178ECB610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2779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88" name="Line 42">
              <a:extLst>
                <a:ext uri="{FF2B5EF4-FFF2-40B4-BE49-F238E27FC236}">
                  <a16:creationId xmlns:a16="http://schemas.microsoft.com/office/drawing/2014/main" id="{E886CDC2-5A47-4FA3-9AF7-91BA5FF29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2888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89" name="Line 43">
              <a:extLst>
                <a:ext uri="{FF2B5EF4-FFF2-40B4-BE49-F238E27FC236}">
                  <a16:creationId xmlns:a16="http://schemas.microsoft.com/office/drawing/2014/main" id="{6F7A2EBB-B313-43E6-8EF5-23D4DF753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2834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0" name="Line 44">
              <a:extLst>
                <a:ext uri="{FF2B5EF4-FFF2-40B4-BE49-F238E27FC236}">
                  <a16:creationId xmlns:a16="http://schemas.microsoft.com/office/drawing/2014/main" id="{02882395-A8FB-4E15-B523-2907221F7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2943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1" name="Line 45">
              <a:extLst>
                <a:ext uri="{FF2B5EF4-FFF2-40B4-BE49-F238E27FC236}">
                  <a16:creationId xmlns:a16="http://schemas.microsoft.com/office/drawing/2014/main" id="{807E5540-EF0C-4286-8777-38EB37E98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2997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2" name="Line 46">
              <a:extLst>
                <a:ext uri="{FF2B5EF4-FFF2-40B4-BE49-F238E27FC236}">
                  <a16:creationId xmlns:a16="http://schemas.microsoft.com/office/drawing/2014/main" id="{99EE0015-3CBC-4908-A179-B6B32B8DE9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3106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3" name="Line 47">
              <a:extLst>
                <a:ext uri="{FF2B5EF4-FFF2-40B4-BE49-F238E27FC236}">
                  <a16:creationId xmlns:a16="http://schemas.microsoft.com/office/drawing/2014/main" id="{E42BF234-FF84-4966-815A-380350DE7C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3051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4" name="Line 48">
              <a:extLst>
                <a:ext uri="{FF2B5EF4-FFF2-40B4-BE49-F238E27FC236}">
                  <a16:creationId xmlns:a16="http://schemas.microsoft.com/office/drawing/2014/main" id="{92CC35D8-DA89-4D5B-9FCF-C5D17D485B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3160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5" name="Line 49">
              <a:extLst>
                <a:ext uri="{FF2B5EF4-FFF2-40B4-BE49-F238E27FC236}">
                  <a16:creationId xmlns:a16="http://schemas.microsoft.com/office/drawing/2014/main" id="{F22F0C20-6224-4D0C-8327-C06E768325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3215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6" name="Line 50">
              <a:extLst>
                <a:ext uri="{FF2B5EF4-FFF2-40B4-BE49-F238E27FC236}">
                  <a16:creationId xmlns:a16="http://schemas.microsoft.com/office/drawing/2014/main" id="{2B52F1E0-E7C7-4DAB-8234-FEEC2DD981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3269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97" name="Text Box 51">
              <a:extLst>
                <a:ext uri="{FF2B5EF4-FFF2-40B4-BE49-F238E27FC236}">
                  <a16:creationId xmlns:a16="http://schemas.microsoft.com/office/drawing/2014/main" id="{84652D47-00A8-4A4B-8A42-A8D3785438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2" y="1797"/>
              <a:ext cx="1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th-TH" altLang="th-TH" sz="2000" b="1">
                  <a:latin typeface="Angsana New" panose="02020603050405020304" pitchFamily="18" charset="-34"/>
                </a:rPr>
                <a:t>แหล่งข้อมูล</a:t>
              </a:r>
              <a:r>
                <a:rPr kumimoji="0" lang="en-US" altLang="th-TH" sz="2800" b="1">
                  <a:latin typeface="Angsana New" panose="02020603050405020304" pitchFamily="18" charset="-34"/>
                </a:rPr>
                <a:t>/</a:t>
              </a:r>
              <a:r>
                <a:rPr kumimoji="0" lang="th-TH" altLang="th-TH" sz="2000" b="1">
                  <a:latin typeface="Angsana New" panose="02020603050405020304" pitchFamily="18" charset="-34"/>
                </a:rPr>
                <a:t>บุคคล</a:t>
              </a:r>
              <a:endParaRPr kumimoji="0" lang="en-GB" altLang="th-TH" sz="2000" b="1">
                <a:latin typeface="Angsana New" panose="02020603050405020304" pitchFamily="18" charset="-34"/>
              </a:endParaRPr>
            </a:p>
          </p:txBody>
        </p:sp>
        <p:sp>
          <p:nvSpPr>
            <p:cNvPr id="65598" name="Text Box 52">
              <a:extLst>
                <a:ext uri="{FF2B5EF4-FFF2-40B4-BE49-F238E27FC236}">
                  <a16:creationId xmlns:a16="http://schemas.microsoft.com/office/drawing/2014/main" id="{2BACFBF6-C539-4323-8009-7647EEAAA1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1" y="3295"/>
              <a:ext cx="7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1400" b="1">
                  <a:solidFill>
                    <a:srgbClr val="0000CC"/>
                  </a:solidFill>
                  <a:latin typeface="Univers 45 Light" pitchFamily="2" charset="0"/>
                </a:rPr>
                <a:t>โทร. ...</a:t>
              </a:r>
              <a:endParaRPr kumimoji="0" lang="en-GB" altLang="th-TH" sz="1400">
                <a:solidFill>
                  <a:srgbClr val="0000CC"/>
                </a:solidFill>
                <a:latin typeface="Univers 45 Light" pitchFamily="2" charset="0"/>
              </a:endParaRPr>
            </a:p>
          </p:txBody>
        </p:sp>
        <p:sp>
          <p:nvSpPr>
            <p:cNvPr id="65599" name="Arc 53">
              <a:extLst>
                <a:ext uri="{FF2B5EF4-FFF2-40B4-BE49-F238E27FC236}">
                  <a16:creationId xmlns:a16="http://schemas.microsoft.com/office/drawing/2014/main" id="{0D91CCFF-2EEA-4AAF-BE37-E7D3113F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2160"/>
              <a:ext cx="746" cy="170"/>
            </a:xfrm>
            <a:custGeom>
              <a:avLst/>
              <a:gdLst>
                <a:gd name="T0" fmla="*/ 0 w 21644"/>
                <a:gd name="T1" fmla="*/ 0 h 21600"/>
                <a:gd name="T2" fmla="*/ 0 w 21644"/>
                <a:gd name="T3" fmla="*/ 0 h 21600"/>
                <a:gd name="T4" fmla="*/ 0 w 21644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44"/>
                <a:gd name="T10" fmla="*/ 0 h 21600"/>
                <a:gd name="T11" fmla="*/ 21644 w 2164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44" h="21600" fill="none" extrusionOk="0">
                  <a:moveTo>
                    <a:pt x="0" y="0"/>
                  </a:moveTo>
                  <a:cubicBezTo>
                    <a:pt x="14" y="0"/>
                    <a:pt x="29" y="-1"/>
                    <a:pt x="44" y="0"/>
                  </a:cubicBezTo>
                  <a:cubicBezTo>
                    <a:pt x="11973" y="0"/>
                    <a:pt x="21644" y="9670"/>
                    <a:pt x="21644" y="21600"/>
                  </a:cubicBezTo>
                </a:path>
                <a:path w="21644" h="21600" stroke="0" extrusionOk="0">
                  <a:moveTo>
                    <a:pt x="0" y="0"/>
                  </a:moveTo>
                  <a:cubicBezTo>
                    <a:pt x="14" y="0"/>
                    <a:pt x="29" y="-1"/>
                    <a:pt x="44" y="0"/>
                  </a:cubicBezTo>
                  <a:cubicBezTo>
                    <a:pt x="11973" y="0"/>
                    <a:pt x="21644" y="9670"/>
                    <a:pt x="21644" y="21600"/>
                  </a:cubicBezTo>
                  <a:lnTo>
                    <a:pt x="44" y="21600"/>
                  </a:lnTo>
                  <a:close/>
                </a:path>
              </a:pathLst>
            </a:custGeom>
            <a:noFill/>
            <a:ln w="57150" cap="rnd">
              <a:solidFill>
                <a:srgbClr val="00CC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</p:grpSp>
      <p:grpSp>
        <p:nvGrpSpPr>
          <p:cNvPr id="4" name="Group 54">
            <a:extLst>
              <a:ext uri="{FF2B5EF4-FFF2-40B4-BE49-F238E27FC236}">
                <a16:creationId xmlns:a16="http://schemas.microsoft.com/office/drawing/2014/main" id="{DD36AE9B-3362-4B58-8F34-0561E37B46DA}"/>
              </a:ext>
            </a:extLst>
          </p:cNvPr>
          <p:cNvGrpSpPr>
            <a:grpSpLocks/>
          </p:cNvGrpSpPr>
          <p:nvPr/>
        </p:nvGrpSpPr>
        <p:grpSpPr bwMode="auto">
          <a:xfrm>
            <a:off x="2195513" y="2420938"/>
            <a:ext cx="2728912" cy="2081212"/>
            <a:chOff x="1374" y="1546"/>
            <a:chExt cx="1719" cy="1311"/>
          </a:xfrm>
        </p:grpSpPr>
        <p:sp>
          <p:nvSpPr>
            <p:cNvPr id="65554" name="Arc 55">
              <a:extLst>
                <a:ext uri="{FF2B5EF4-FFF2-40B4-BE49-F238E27FC236}">
                  <a16:creationId xmlns:a16="http://schemas.microsoft.com/office/drawing/2014/main" id="{DEDA747F-1791-4C07-8928-7370E7A78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" y="1915"/>
              <a:ext cx="691" cy="245"/>
            </a:xfrm>
            <a:custGeom>
              <a:avLst/>
              <a:gdLst>
                <a:gd name="T0" fmla="*/ 0 w 21648"/>
                <a:gd name="T1" fmla="*/ 0 h 21600"/>
                <a:gd name="T2" fmla="*/ 0 w 21648"/>
                <a:gd name="T3" fmla="*/ 0 h 21600"/>
                <a:gd name="T4" fmla="*/ 0 w 21648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48"/>
                <a:gd name="T10" fmla="*/ 0 h 21600"/>
                <a:gd name="T11" fmla="*/ 21648 w 2164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48" h="21600" fill="none" extrusionOk="0">
                  <a:moveTo>
                    <a:pt x="0" y="0"/>
                  </a:moveTo>
                  <a:cubicBezTo>
                    <a:pt x="16" y="0"/>
                    <a:pt x="32" y="-1"/>
                    <a:pt x="48" y="0"/>
                  </a:cubicBezTo>
                  <a:cubicBezTo>
                    <a:pt x="11977" y="0"/>
                    <a:pt x="21648" y="9670"/>
                    <a:pt x="21648" y="21600"/>
                  </a:cubicBezTo>
                </a:path>
                <a:path w="21648" h="21600" stroke="0" extrusionOk="0">
                  <a:moveTo>
                    <a:pt x="0" y="0"/>
                  </a:moveTo>
                  <a:cubicBezTo>
                    <a:pt x="16" y="0"/>
                    <a:pt x="32" y="-1"/>
                    <a:pt x="48" y="0"/>
                  </a:cubicBezTo>
                  <a:cubicBezTo>
                    <a:pt x="11977" y="0"/>
                    <a:pt x="21648" y="9670"/>
                    <a:pt x="21648" y="21600"/>
                  </a:cubicBezTo>
                  <a:lnTo>
                    <a:pt x="48" y="21600"/>
                  </a:lnTo>
                  <a:close/>
                </a:path>
              </a:pathLst>
            </a:custGeom>
            <a:noFill/>
            <a:ln w="57150" cap="rnd">
              <a:solidFill>
                <a:srgbClr val="00CC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th-TH" altLang="th-TH"/>
            </a:p>
          </p:txBody>
        </p:sp>
        <p:sp>
          <p:nvSpPr>
            <p:cNvPr id="70712" name="Rectangle 56">
              <a:extLst>
                <a:ext uri="{FF2B5EF4-FFF2-40B4-BE49-F238E27FC236}">
                  <a16:creationId xmlns:a16="http://schemas.microsoft.com/office/drawing/2014/main" id="{5E1C6673-94C2-4474-9551-AA2C7FE3A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0" y="1567"/>
              <a:ext cx="1053" cy="1290"/>
            </a:xfrm>
            <a:prstGeom prst="rect">
              <a:avLst/>
            </a:prstGeom>
            <a:noFill/>
            <a:ln w="12700">
              <a:solidFill>
                <a:srgbClr val="3A609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 anchor="ctr"/>
            <a:lstStyle/>
            <a:p>
              <a:pPr defTabSz="762000" eaLnBrk="0" hangingPunct="0">
                <a:defRPr/>
              </a:pPr>
              <a:r>
                <a:rPr kumimoji="0" lang="en-GB" sz="1000">
                  <a:latin typeface="Angsana New" pitchFamily="18" charset="-34"/>
                </a:rPr>
                <a:t>  </a:t>
              </a: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  <a:p>
              <a:pPr defTabSz="762000" eaLnBrk="0" hangingPunct="0">
                <a:defRPr/>
              </a:pPr>
              <a:endParaRPr kumimoji="0" lang="en-GB" sz="1000">
                <a:latin typeface="Angsana New" pitchFamily="18" charset="-34"/>
              </a:endParaRPr>
            </a:p>
          </p:txBody>
        </p:sp>
        <p:sp>
          <p:nvSpPr>
            <p:cNvPr id="65556" name="Line 57">
              <a:extLst>
                <a:ext uri="{FF2B5EF4-FFF2-40B4-BE49-F238E27FC236}">
                  <a16:creationId xmlns:a16="http://schemas.microsoft.com/office/drawing/2014/main" id="{F4204E05-20C7-4879-83F1-BEEF0D810C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4" y="1790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57" name="Line 58">
              <a:extLst>
                <a:ext uri="{FF2B5EF4-FFF2-40B4-BE49-F238E27FC236}">
                  <a16:creationId xmlns:a16="http://schemas.microsoft.com/office/drawing/2014/main" id="{47C59F0A-7429-4837-8AC3-4C54C9B632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4" y="1899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58" name="Line 59">
              <a:extLst>
                <a:ext uri="{FF2B5EF4-FFF2-40B4-BE49-F238E27FC236}">
                  <a16:creationId xmlns:a16="http://schemas.microsoft.com/office/drawing/2014/main" id="{CAD3FD14-701E-44E0-BE73-89A811585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4" y="1844"/>
              <a:ext cx="510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59" name="Rectangle 60">
              <a:extLst>
                <a:ext uri="{FF2B5EF4-FFF2-40B4-BE49-F238E27FC236}">
                  <a16:creationId xmlns:a16="http://schemas.microsoft.com/office/drawing/2014/main" id="{52CEC666-58E0-4A86-BD4E-597F1C5B6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5" y="1668"/>
              <a:ext cx="1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1600">
                  <a:solidFill>
                    <a:srgbClr val="3A6092"/>
                  </a:solidFill>
                  <a:latin typeface="Times New Roman" panose="02020603050405020304" pitchFamily="18" charset="0"/>
                </a:rPr>
                <a:t>“</a:t>
              </a:r>
              <a:endParaRPr kumimoji="0" lang="en-GB" altLang="th-TH" sz="1600">
                <a:solidFill>
                  <a:srgbClr val="3A609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65560" name="Rectangle 61">
              <a:extLst>
                <a:ext uri="{FF2B5EF4-FFF2-40B4-BE49-F238E27FC236}">
                  <a16:creationId xmlns:a16="http://schemas.microsoft.com/office/drawing/2014/main" id="{E9784F87-FA1C-4548-9A78-F3E6791427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90" y="1750"/>
              <a:ext cx="1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1600">
                  <a:solidFill>
                    <a:srgbClr val="3A6092"/>
                  </a:solidFill>
                  <a:latin typeface="Times New Roman" panose="02020603050405020304" pitchFamily="18" charset="0"/>
                </a:rPr>
                <a:t>“</a:t>
              </a:r>
              <a:endParaRPr kumimoji="0" lang="en-GB" altLang="th-TH" sz="1600">
                <a:solidFill>
                  <a:srgbClr val="3A609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65561" name="Line 62">
              <a:extLst>
                <a:ext uri="{FF2B5EF4-FFF2-40B4-BE49-F238E27FC236}">
                  <a16:creationId xmlns:a16="http://schemas.microsoft.com/office/drawing/2014/main" id="{94FB94D5-E677-4852-9097-4CFC60601F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4" y="2553"/>
              <a:ext cx="511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62" name="Line 63">
              <a:extLst>
                <a:ext uri="{FF2B5EF4-FFF2-40B4-BE49-F238E27FC236}">
                  <a16:creationId xmlns:a16="http://schemas.microsoft.com/office/drawing/2014/main" id="{6EDF6213-BAB6-458D-AD14-1214C8226E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4" y="2662"/>
              <a:ext cx="511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63" name="Line 64">
              <a:extLst>
                <a:ext uri="{FF2B5EF4-FFF2-40B4-BE49-F238E27FC236}">
                  <a16:creationId xmlns:a16="http://schemas.microsoft.com/office/drawing/2014/main" id="{F1E0E3D0-A36C-454C-947C-41196AFDBC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4" y="2607"/>
              <a:ext cx="511" cy="0"/>
            </a:xfrm>
            <a:prstGeom prst="line">
              <a:avLst/>
            </a:prstGeom>
            <a:noFill/>
            <a:ln w="12700">
              <a:solidFill>
                <a:srgbClr val="3A609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5564" name="Rectangle 65">
              <a:extLst>
                <a:ext uri="{FF2B5EF4-FFF2-40B4-BE49-F238E27FC236}">
                  <a16:creationId xmlns:a16="http://schemas.microsoft.com/office/drawing/2014/main" id="{BA1D60AE-F1AD-4C46-8A9F-BEDAEBE4A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2" y="2443"/>
              <a:ext cx="1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1600">
                  <a:solidFill>
                    <a:srgbClr val="3A6092"/>
                  </a:solidFill>
                  <a:latin typeface="Times New Roman" panose="02020603050405020304" pitchFamily="18" charset="0"/>
                </a:rPr>
                <a:t>“</a:t>
              </a:r>
              <a:endParaRPr kumimoji="0" lang="en-GB" altLang="th-TH" sz="1600">
                <a:solidFill>
                  <a:srgbClr val="3A609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65565" name="Rectangle 66">
              <a:extLst>
                <a:ext uri="{FF2B5EF4-FFF2-40B4-BE49-F238E27FC236}">
                  <a16:creationId xmlns:a16="http://schemas.microsoft.com/office/drawing/2014/main" id="{80640B09-DDB9-44B5-9CD5-55F8653735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886" y="2519"/>
              <a:ext cx="1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defTabSz="7620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1600">
                  <a:solidFill>
                    <a:srgbClr val="3A6092"/>
                  </a:solidFill>
                  <a:latin typeface="Times New Roman" panose="02020603050405020304" pitchFamily="18" charset="0"/>
                </a:rPr>
                <a:t>“</a:t>
              </a:r>
              <a:endParaRPr kumimoji="0" lang="en-GB" altLang="th-TH" sz="1600">
                <a:solidFill>
                  <a:srgbClr val="3A6092"/>
                </a:solidFill>
                <a:latin typeface="Angsana New" panose="02020603050405020304" pitchFamily="18" charset="-34"/>
              </a:endParaRPr>
            </a:p>
          </p:txBody>
        </p:sp>
        <p:sp>
          <p:nvSpPr>
            <p:cNvPr id="65566" name="Text Box 67">
              <a:extLst>
                <a:ext uri="{FF2B5EF4-FFF2-40B4-BE49-F238E27FC236}">
                  <a16:creationId xmlns:a16="http://schemas.microsoft.com/office/drawing/2014/main" id="{C2B001F9-ED4C-456F-91BE-3EA5E62FC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0" y="1546"/>
              <a:ext cx="8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2000" b="1">
                  <a:latin typeface="Angsana New" panose="02020603050405020304" pitchFamily="18" charset="-34"/>
                </a:rPr>
                <a:t>เรื่องเล่า </a:t>
              </a:r>
              <a:r>
                <a:rPr kumimoji="0" lang="en-US" altLang="th-TH" sz="2000" b="1">
                  <a:latin typeface="Angsana New" panose="02020603050405020304" pitchFamily="18" charset="-34"/>
                </a:rPr>
                <a:t>&amp;</a:t>
              </a:r>
              <a:r>
                <a:rPr kumimoji="0" lang="th-TH" altLang="th-TH" sz="2000" b="1">
                  <a:latin typeface="Angsana New" panose="02020603050405020304" pitchFamily="18" charset="-34"/>
                </a:rPr>
                <a:t>คำพูด</a:t>
              </a:r>
              <a:endParaRPr kumimoji="0" lang="en-GB" altLang="th-TH" sz="2000" b="1">
                <a:latin typeface="Angsana New" panose="02020603050405020304" pitchFamily="18" charset="-34"/>
              </a:endParaRPr>
            </a:p>
          </p:txBody>
        </p:sp>
        <p:sp>
          <p:nvSpPr>
            <p:cNvPr id="65567" name="Text Box 68">
              <a:extLst>
                <a:ext uri="{FF2B5EF4-FFF2-40B4-BE49-F238E27FC236}">
                  <a16:creationId xmlns:a16="http://schemas.microsoft.com/office/drawing/2014/main" id="{2D430D58-A16F-4C3E-8D88-691B4B02C2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979"/>
              <a:ext cx="99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 Narrow" panose="020B0606020202030204" pitchFamily="34" charset="0"/>
                  <a:cs typeface="Angsana New" panose="02020603050405020304" pitchFamily="18" charset="-34"/>
                </a:defRPr>
              </a:lvl9pPr>
            </a:lstStyle>
            <a:p>
              <a:r>
                <a:rPr kumimoji="0" lang="en-GB" altLang="th-TH" sz="1800" b="1">
                  <a:latin typeface="Angsana New" panose="02020603050405020304" pitchFamily="18" charset="-34"/>
                </a:rPr>
                <a:t>“เราทดลองวิธีการใหม่ …”</a:t>
              </a:r>
            </a:p>
          </p:txBody>
        </p:sp>
      </p:grpSp>
      <p:sp>
        <p:nvSpPr>
          <p:cNvPr id="65551" name="Text Box 69">
            <a:extLst>
              <a:ext uri="{FF2B5EF4-FFF2-40B4-BE49-F238E27FC236}">
                <a16:creationId xmlns:a16="http://schemas.microsoft.com/office/drawing/2014/main" id="{1037A402-8B10-4983-B445-4F1266362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229225"/>
            <a:ext cx="72580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/>
            <a:r>
              <a:rPr kumimoji="0" lang="th-TH" altLang="th-TH" sz="3200" b="1">
                <a:latin typeface="Angsana New" panose="02020603050405020304" pitchFamily="18" charset="-34"/>
              </a:rPr>
              <a:t>..... เป็น</a:t>
            </a:r>
            <a:r>
              <a:rPr kumimoji="0" lang="en-GB" altLang="th-TH" sz="3200" b="1">
                <a:latin typeface="Angsana New" panose="02020603050405020304" pitchFamily="18" charset="-34"/>
              </a:rPr>
              <a:t>ขุมความรู้ </a:t>
            </a:r>
            <a:r>
              <a:rPr kumimoji="0" lang="en-US" altLang="th-TH" sz="3200" b="1">
                <a:latin typeface="Angsana New" panose="02020603050405020304" pitchFamily="18" charset="-34"/>
              </a:rPr>
              <a:t>(Knowledge Assets)</a:t>
            </a:r>
            <a:r>
              <a:rPr kumimoji="0" lang="en-GB" altLang="th-TH" sz="3200" b="1">
                <a:latin typeface="Angsana New" panose="02020603050405020304" pitchFamily="18" charset="-34"/>
              </a:rPr>
              <a:t> </a:t>
            </a:r>
            <a:br>
              <a:rPr kumimoji="0" lang="en-US" altLang="th-TH" sz="3200" b="1">
                <a:latin typeface="Angsana New" panose="02020603050405020304" pitchFamily="18" charset="-34"/>
              </a:rPr>
            </a:br>
            <a:r>
              <a:rPr kumimoji="0" lang="en-GB" altLang="th-TH" sz="3200" b="1">
                <a:latin typeface="Angsana New" panose="02020603050405020304" pitchFamily="18" charset="-34"/>
              </a:rPr>
              <a:t>ที่มีบริบท</a:t>
            </a:r>
            <a:r>
              <a:rPr kumimoji="0" lang="en-US" altLang="th-TH" sz="3200" b="1">
                <a:latin typeface="Angsana New" panose="02020603050405020304" pitchFamily="18" charset="-34"/>
              </a:rPr>
              <a:t> </a:t>
            </a:r>
            <a:r>
              <a:rPr kumimoji="0" lang="en-GB" altLang="th-TH" sz="3200" b="1">
                <a:latin typeface="Angsana New" panose="02020603050405020304" pitchFamily="18" charset="-34"/>
              </a:rPr>
              <a:t>และรายละเอียด ตามกาละ</a:t>
            </a:r>
            <a:r>
              <a:rPr kumimoji="0" lang="th-TH" altLang="th-TH" sz="3200" b="1">
                <a:latin typeface="Angsana New" panose="02020603050405020304" pitchFamily="18" charset="-34"/>
              </a:rPr>
              <a:t>และเทศะที่ต้องการความรู้นั้น</a:t>
            </a:r>
          </a:p>
        </p:txBody>
      </p:sp>
      <p:sp>
        <p:nvSpPr>
          <p:cNvPr id="65552" name="Text Box 70">
            <a:extLst>
              <a:ext uri="{FF2B5EF4-FFF2-40B4-BE49-F238E27FC236}">
                <a16:creationId xmlns:a16="http://schemas.microsoft.com/office/drawing/2014/main" id="{55B2094C-520A-4B78-9294-4BB437F4E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237288"/>
            <a:ext cx="3240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2800" b="1">
                <a:latin typeface="Times New Roman" panose="02020603050405020304" pitchFamily="18" charset="0"/>
              </a:rPr>
              <a:t>ที่มา ดร.ประพนธ์ ผาสุกยืด</a:t>
            </a:r>
          </a:p>
        </p:txBody>
      </p:sp>
      <p:sp>
        <p:nvSpPr>
          <p:cNvPr id="65553" name="Text Box 71">
            <a:extLst>
              <a:ext uri="{FF2B5EF4-FFF2-40B4-BE49-F238E27FC236}">
                <a16:creationId xmlns:a16="http://schemas.microsoft.com/office/drawing/2014/main" id="{D2626346-958B-45A1-9900-5075BE4E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A1528881-5198-4900-8C8A-BC0657F08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CEF4230-1D3B-410B-A53C-77E9E1C50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5E6C7B2B-14F7-41B9-ACC1-257C036A7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CC12DEC9-1A7A-43EB-B77C-A8D169A6D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1268413"/>
            <a:ext cx="758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kumimoji="0" lang="th-TH" altLang="th-TH" sz="3600" b="1">
                <a:latin typeface="Angsana New" panose="02020603050405020304" pitchFamily="18" charset="-34"/>
              </a:rPr>
              <a:t>ประเด็นสำคัญในการเขียนเอกสารคุณภาพ(</a:t>
            </a:r>
            <a:r>
              <a:rPr kumimoji="0" lang="en-US" altLang="th-TH" sz="3600" b="1">
                <a:latin typeface="Angsana New" panose="02020603050405020304" pitchFamily="18" charset="-34"/>
              </a:rPr>
              <a:t>Document</a:t>
            </a:r>
            <a:r>
              <a:rPr kumimoji="0" lang="th-TH" altLang="th-TH" sz="3600" b="1">
                <a:latin typeface="Angsana New" panose="02020603050405020304" pitchFamily="18" charset="-34"/>
              </a:rPr>
              <a:t>)</a:t>
            </a:r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319C0086-8EBA-46C8-8186-2B8DB5924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164623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kumimoji="0" lang="en-US" altLang="th-TH" sz="2800">
              <a:latin typeface="Times New Roman" panose="02020603050405020304" pitchFamily="18" charset="0"/>
            </a:endParaRPr>
          </a:p>
        </p:txBody>
      </p:sp>
      <p:pic>
        <p:nvPicPr>
          <p:cNvPr id="66567" name="Picture 7" descr="RED">
            <a:extLst>
              <a:ext uri="{FF2B5EF4-FFF2-40B4-BE49-F238E27FC236}">
                <a16:creationId xmlns:a16="http://schemas.microsoft.com/office/drawing/2014/main" id="{AEB5F26B-CF2D-43F8-BA3A-D2C995E6D8F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8" name="Text Box 8">
            <a:extLst>
              <a:ext uri="{FF2B5EF4-FFF2-40B4-BE49-F238E27FC236}">
                <a16:creationId xmlns:a16="http://schemas.microsoft.com/office/drawing/2014/main" id="{ACD9A1C9-4179-4002-87D3-BD6EDEB72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070100"/>
            <a:ext cx="8351837" cy="42386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ชื่อเรื่อง </a:t>
            </a:r>
            <a:r>
              <a:rPr kumimoji="0" lang="en-US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: QP,WI,CPG </a:t>
            </a:r>
            <a:r>
              <a:rPr kumimoji="0" lang="th-TH" altLang="th-TH" sz="3200" b="1">
                <a:solidFill>
                  <a:schemeClr val="bg1"/>
                </a:solidFill>
                <a:latin typeface="Angsana New" panose="02020603050405020304" pitchFamily="18" charset="-34"/>
              </a:rPr>
              <a:t>เรื่องอะไร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วัตถุประสงค์ </a:t>
            </a: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เพื่อป้องกันความเสี่ยงอะไร เพื่อให้เกิดจุดคุณภาพอะไร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วิธีปฏิบัติ </a:t>
            </a: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ทำอย่างไรบ้าง มีขั้นตอนการปฏิบัติอย่างไร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ตัวชี้วัด </a:t>
            </a: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ทำตามนี้แล้วเกิดผลดีอะไร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ผู้เกี่ยวข้อง </a:t>
            </a: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ใครเขียน ใครต้องใช้บ้าง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การประกาศใช้ </a:t>
            </a:r>
            <a:r>
              <a:rPr kumimoji="0" lang="en-US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kumimoji="0" lang="th-TH" altLang="th-TH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ฉบับที่ วันที่ ผู้อนุมัติ</a:t>
            </a:r>
          </a:p>
        </p:txBody>
      </p:sp>
      <p:sp>
        <p:nvSpPr>
          <p:cNvPr id="66569" name="Text Box 9">
            <a:extLst>
              <a:ext uri="{FF2B5EF4-FFF2-40B4-BE49-F238E27FC236}">
                <a16:creationId xmlns:a16="http://schemas.microsoft.com/office/drawing/2014/main" id="{1D04C4F6-0A0C-4075-A9FE-ACC04DDD2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6570" name="Text Box 10">
            <a:extLst>
              <a:ext uri="{FF2B5EF4-FFF2-40B4-BE49-F238E27FC236}">
                <a16:creationId xmlns:a16="http://schemas.microsoft.com/office/drawing/2014/main" id="{4B178DF1-7CDF-453F-8E0F-BD7C88832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6571" name="Text Box 11">
            <a:extLst>
              <a:ext uri="{FF2B5EF4-FFF2-40B4-BE49-F238E27FC236}">
                <a16:creationId xmlns:a16="http://schemas.microsoft.com/office/drawing/2014/main" id="{4B1F994C-B998-4B04-BB2D-65496403E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6572" name="Text Box 12">
            <a:extLst>
              <a:ext uri="{FF2B5EF4-FFF2-40B4-BE49-F238E27FC236}">
                <a16:creationId xmlns:a16="http://schemas.microsoft.com/office/drawing/2014/main" id="{F83310BE-7B97-4963-B603-1E1E5C1C2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6573" name="Text Box 13">
            <a:extLst>
              <a:ext uri="{FF2B5EF4-FFF2-40B4-BE49-F238E27FC236}">
                <a16:creationId xmlns:a16="http://schemas.microsoft.com/office/drawing/2014/main" id="{E241E257-A87D-4B80-967D-D0F58597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6574" name="Text Box 14">
            <a:extLst>
              <a:ext uri="{FF2B5EF4-FFF2-40B4-BE49-F238E27FC236}">
                <a16:creationId xmlns:a16="http://schemas.microsoft.com/office/drawing/2014/main" id="{ADB2770F-13E2-4BDC-9B23-627220471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6575" name="Text Box 15">
            <a:extLst>
              <a:ext uri="{FF2B5EF4-FFF2-40B4-BE49-F238E27FC236}">
                <a16:creationId xmlns:a16="http://schemas.microsoft.com/office/drawing/2014/main" id="{F7D62513-C298-4EC5-9BC3-173188C13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A68D20CC-A014-4D8F-BD7D-73FF49E05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4FC4D82E-516B-494A-AC18-8EE6A7319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2CFC57B2-D4F1-4BA8-B4F4-20F8B7014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800"/>
            <a:ext cx="518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en-US" altLang="th-TH" sz="3600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37635BBC-E11D-49B3-98B9-632AF95C6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1268413"/>
            <a:ext cx="758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kumimoji="0" lang="th-TH" altLang="th-TH" sz="3600" b="1">
                <a:latin typeface="Angsana New" panose="02020603050405020304" pitchFamily="18" charset="-34"/>
              </a:rPr>
              <a:t>แฟ้มงานเพื่อการพัฒนา(</a:t>
            </a:r>
            <a:r>
              <a:rPr kumimoji="0" lang="en-US" altLang="th-TH" sz="3600" b="1">
                <a:latin typeface="Angsana New" panose="02020603050405020304" pitchFamily="18" charset="-34"/>
              </a:rPr>
              <a:t>Portfolio</a:t>
            </a:r>
            <a:r>
              <a:rPr kumimoji="0" lang="th-TH" altLang="th-TH" sz="3600" b="1">
                <a:latin typeface="Angsana New" panose="02020603050405020304" pitchFamily="18" charset="-34"/>
              </a:rPr>
              <a:t>)</a:t>
            </a:r>
            <a:r>
              <a:rPr kumimoji="0" lang="th-TH" altLang="th-TH" sz="3600" b="1">
                <a:latin typeface="Times New Roman" panose="02020603050405020304" pitchFamily="18" charset="0"/>
              </a:rPr>
              <a:t> </a:t>
            </a:r>
            <a:r>
              <a:rPr kumimoji="0" lang="en-US" altLang="th-TH" sz="3600" b="1">
                <a:latin typeface="Times New Roman" panose="02020603050405020304" pitchFamily="18" charset="0"/>
              </a:rPr>
              <a:t>: </a:t>
            </a:r>
            <a:r>
              <a:rPr kumimoji="0" lang="th-TH" altLang="th-TH" sz="3600" b="1">
                <a:latin typeface="Times New Roman" panose="02020603050405020304" pitchFamily="18" charset="0"/>
              </a:rPr>
              <a:t>แฟ้มหน่วยงาน</a:t>
            </a:r>
          </a:p>
        </p:txBody>
      </p:sp>
      <p:sp>
        <p:nvSpPr>
          <p:cNvPr id="67590" name="Text Box 6">
            <a:extLst>
              <a:ext uri="{FF2B5EF4-FFF2-40B4-BE49-F238E27FC236}">
                <a16:creationId xmlns:a16="http://schemas.microsoft.com/office/drawing/2014/main" id="{EFC91776-7BB0-4C75-97F8-56A418CCE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164623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kumimoji="0" lang="en-US" altLang="th-TH" sz="2800">
              <a:latin typeface="Times New Roman" panose="02020603050405020304" pitchFamily="18" charset="0"/>
            </a:endParaRPr>
          </a:p>
        </p:txBody>
      </p:sp>
      <p:pic>
        <p:nvPicPr>
          <p:cNvPr id="67591" name="Picture 7" descr="RED">
            <a:extLst>
              <a:ext uri="{FF2B5EF4-FFF2-40B4-BE49-F238E27FC236}">
                <a16:creationId xmlns:a16="http://schemas.microsoft.com/office/drawing/2014/main" id="{CA339F41-B363-4685-85CC-39942CABCC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2" name="Text Box 8">
            <a:extLst>
              <a:ext uri="{FF2B5EF4-FFF2-40B4-BE49-F238E27FC236}">
                <a16:creationId xmlns:a16="http://schemas.microsoft.com/office/drawing/2014/main" id="{5ABCCEE1-CEC6-4289-BFA8-0BC227832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7593" name="Text Box 9">
            <a:extLst>
              <a:ext uri="{FF2B5EF4-FFF2-40B4-BE49-F238E27FC236}">
                <a16:creationId xmlns:a16="http://schemas.microsoft.com/office/drawing/2014/main" id="{18ED8AD4-B0BE-4FE3-8504-E6EEB5567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7594" name="Text Box 10">
            <a:extLst>
              <a:ext uri="{FF2B5EF4-FFF2-40B4-BE49-F238E27FC236}">
                <a16:creationId xmlns:a16="http://schemas.microsoft.com/office/drawing/2014/main" id="{54BD3E02-BD40-46D0-87AA-3C9597798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7595" name="Text Box 11">
            <a:extLst>
              <a:ext uri="{FF2B5EF4-FFF2-40B4-BE49-F238E27FC236}">
                <a16:creationId xmlns:a16="http://schemas.microsoft.com/office/drawing/2014/main" id="{664785B1-86DF-4D20-8561-873B81911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7596" name="Text Box 12">
            <a:extLst>
              <a:ext uri="{FF2B5EF4-FFF2-40B4-BE49-F238E27FC236}">
                <a16:creationId xmlns:a16="http://schemas.microsoft.com/office/drawing/2014/main" id="{3F44B314-2B5C-4BC1-9593-4402D6235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7597" name="Text Box 13">
            <a:extLst>
              <a:ext uri="{FF2B5EF4-FFF2-40B4-BE49-F238E27FC236}">
                <a16:creationId xmlns:a16="http://schemas.microsoft.com/office/drawing/2014/main" id="{097D4AAF-0B84-437F-89CB-D1652EC90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7598" name="Text Box 14">
            <a:extLst>
              <a:ext uri="{FF2B5EF4-FFF2-40B4-BE49-F238E27FC236}">
                <a16:creationId xmlns:a16="http://schemas.microsoft.com/office/drawing/2014/main" id="{35D04FCD-EC9D-4D04-8472-DC666FEC1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  <p:sp>
        <p:nvSpPr>
          <p:cNvPr id="67599" name="Rectangle 15">
            <a:extLst>
              <a:ext uri="{FF2B5EF4-FFF2-40B4-BE49-F238E27FC236}">
                <a16:creationId xmlns:a16="http://schemas.microsoft.com/office/drawing/2014/main" id="{67A34689-0208-483B-8E56-0848EBD2F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916113"/>
            <a:ext cx="8713788" cy="46085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600" name="Rectangle 16">
            <a:extLst>
              <a:ext uri="{FF2B5EF4-FFF2-40B4-BE49-F238E27FC236}">
                <a16:creationId xmlns:a16="http://schemas.microsoft.com/office/drawing/2014/main" id="{149D3D75-3B92-4674-94B4-C8178F91B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916113"/>
            <a:ext cx="649288" cy="460851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601" name="Rectangle 17">
            <a:extLst>
              <a:ext uri="{FF2B5EF4-FFF2-40B4-BE49-F238E27FC236}">
                <a16:creationId xmlns:a16="http://schemas.microsoft.com/office/drawing/2014/main" id="{77012965-004B-4FA4-9A06-D9A17DF16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916113"/>
            <a:ext cx="2089150" cy="4608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602" name="Rectangle 18">
            <a:extLst>
              <a:ext uri="{FF2B5EF4-FFF2-40B4-BE49-F238E27FC236}">
                <a16:creationId xmlns:a16="http://schemas.microsoft.com/office/drawing/2014/main" id="{80D64417-4E92-440B-A1DB-7215542E7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916113"/>
            <a:ext cx="1512887" cy="4608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603" name="Rectangle 19">
            <a:extLst>
              <a:ext uri="{FF2B5EF4-FFF2-40B4-BE49-F238E27FC236}">
                <a16:creationId xmlns:a16="http://schemas.microsoft.com/office/drawing/2014/main" id="{F481BABA-03FB-4E45-8726-2165E192C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1916113"/>
            <a:ext cx="1439863" cy="4608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7604" name="Line 20">
            <a:extLst>
              <a:ext uri="{FF2B5EF4-FFF2-40B4-BE49-F238E27FC236}">
                <a16:creationId xmlns:a16="http://schemas.microsoft.com/office/drawing/2014/main" id="{9A0D7FBE-F974-4A19-8D8E-B00B8AA00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2924175"/>
            <a:ext cx="8713788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67605" name="Text Box 21">
            <a:extLst>
              <a:ext uri="{FF2B5EF4-FFF2-40B4-BE49-F238E27FC236}">
                <a16:creationId xmlns:a16="http://schemas.microsoft.com/office/drawing/2014/main" id="{E7E65F84-2E98-4344-AC39-92D16420E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33600"/>
            <a:ext cx="503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ที่</a:t>
            </a:r>
          </a:p>
        </p:txBody>
      </p:sp>
      <p:sp>
        <p:nvSpPr>
          <p:cNvPr id="67606" name="Text Box 22">
            <a:extLst>
              <a:ext uri="{FF2B5EF4-FFF2-40B4-BE49-F238E27FC236}">
                <a16:creationId xmlns:a16="http://schemas.microsoft.com/office/drawing/2014/main" id="{DE778A80-721B-412C-9613-02F1A25F8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916113"/>
            <a:ext cx="20161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สิ่งที่ภาคภูมิใจ/นวัตกรรม </a:t>
            </a:r>
            <a:endParaRPr kumimoji="0" lang="th-TH" altLang="th-TH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7" name="Text Box 23">
            <a:extLst>
              <a:ext uri="{FF2B5EF4-FFF2-40B4-BE49-F238E27FC236}">
                <a16:creationId xmlns:a16="http://schemas.microsoft.com/office/drawing/2014/main" id="{47A1284D-D6DF-430B-BADD-8551AE3DB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1989138"/>
            <a:ext cx="18716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ประโยชน์ที่ได้</a:t>
            </a:r>
            <a:r>
              <a:rPr kumimoji="0" lang="th-TH" altLang="zh-CN" sz="32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kumimoji="0" lang="th-TH" altLang="th-TH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8" name="Text Box 24">
            <a:extLst>
              <a:ext uri="{FF2B5EF4-FFF2-40B4-BE49-F238E27FC236}">
                <a16:creationId xmlns:a16="http://schemas.microsoft.com/office/drawing/2014/main" id="{E48C106C-AF1B-4C08-9F0C-3B57CB172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989138"/>
            <a:ext cx="1368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zh-CN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ผู้จัดทำ</a:t>
            </a:r>
            <a:r>
              <a:rPr kumimoji="0" lang="th-TH" altLang="zh-CN" sz="36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kumimoji="0" lang="th-TH" altLang="th-TH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9" name="Text Box 25">
            <a:extLst>
              <a:ext uri="{FF2B5EF4-FFF2-40B4-BE49-F238E27FC236}">
                <a16:creationId xmlns:a16="http://schemas.microsoft.com/office/drawing/2014/main" id="{8867E369-EC1C-4380-A2CE-CC567C139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1995488"/>
            <a:ext cx="1008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zh-CN" sz="3600" b="1">
                <a:solidFill>
                  <a:schemeClr val="bg1"/>
                </a:solidFill>
                <a:latin typeface="Times New Roman" panose="02020603050405020304" pitchFamily="18" charset="0"/>
              </a:rPr>
              <a:t>วันที่</a:t>
            </a:r>
            <a:r>
              <a:rPr kumimoji="0" lang="th-TH" altLang="zh-CN" sz="36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kumimoji="0" lang="th-TH" altLang="th-TH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10" name="Text Box 26">
            <a:extLst>
              <a:ext uri="{FF2B5EF4-FFF2-40B4-BE49-F238E27FC236}">
                <a16:creationId xmlns:a16="http://schemas.microsoft.com/office/drawing/2014/main" id="{9B9F8360-D5A9-4BCD-ADCC-5A3AE96BF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1916113"/>
            <a:ext cx="12969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แหล่งอ้างอิง</a:t>
            </a:r>
            <a:r>
              <a:rPr kumimoji="0" lang="th-TH" altLang="zh-CN" sz="32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kumimoji="0" lang="th-TH" altLang="th-TH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F6514B0F-4F14-4B60-8CAC-F55455CDE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87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72BC270-7F95-46F4-8AB9-1D2C48512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000099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pic>
        <p:nvPicPr>
          <p:cNvPr id="68612" name="Picture 4" descr="RED">
            <a:extLst>
              <a:ext uri="{FF2B5EF4-FFF2-40B4-BE49-F238E27FC236}">
                <a16:creationId xmlns:a16="http://schemas.microsoft.com/office/drawing/2014/main" id="{3DD98013-D708-47EF-815C-3F52D29E49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Text Box 5">
            <a:extLst>
              <a:ext uri="{FF2B5EF4-FFF2-40B4-BE49-F238E27FC236}">
                <a16:creationId xmlns:a16="http://schemas.microsoft.com/office/drawing/2014/main" id="{29EFD664-4550-423A-ADB3-50B63F48C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155825"/>
            <a:ext cx="7559675" cy="3937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Best practice </a:t>
            </a: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ประกอบด้วยเอกสารคุณภาพ ดังนี้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คู่มือคุณภาพ 29 เรื่อง(แผนก)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ระเบียบปฏิบัติ 105 เรื่อง,</a:t>
            </a: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CPG 12 </a:t>
            </a: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เรื่อง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วิธีปฏิบัติ 260 เรื่อง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en-US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CQI story 30 </a:t>
            </a:r>
            <a:r>
              <a:rPr kumimoji="0" lang="th-TH" altLang="th-TH" sz="3600" b="1">
                <a:solidFill>
                  <a:schemeClr val="bg1"/>
                </a:solidFill>
                <a:latin typeface="Angsana New" panose="02020603050405020304" pitchFamily="18" charset="-34"/>
              </a:rPr>
              <a:t>เรื่อง</a:t>
            </a:r>
            <a:endParaRPr kumimoji="0" lang="en-US" altLang="th-TH" sz="3600" b="1">
              <a:solidFill>
                <a:schemeClr val="bg1"/>
              </a:solidFill>
              <a:latin typeface="Angsana New" panose="02020603050405020304" pitchFamily="18" charset="-34"/>
            </a:endParaRPr>
          </a:p>
        </p:txBody>
      </p:sp>
      <p:sp>
        <p:nvSpPr>
          <p:cNvPr id="68614" name="Text Box 6">
            <a:extLst>
              <a:ext uri="{FF2B5EF4-FFF2-40B4-BE49-F238E27FC236}">
                <a16:creationId xmlns:a16="http://schemas.microsoft.com/office/drawing/2014/main" id="{D080F2F6-FAA1-4877-A536-906CDDB8D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1268413"/>
            <a:ext cx="7715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th-TH" altLang="th-TH" sz="4000" b="1">
                <a:latin typeface="Angsana New" panose="02020603050405020304" pitchFamily="18" charset="-34"/>
              </a:rPr>
              <a:t>ประเภทของขุมทรัพย์ความรู้ </a:t>
            </a:r>
            <a:r>
              <a:rPr kumimoji="0" lang="en-US" altLang="th-TH" sz="4000" b="1">
                <a:latin typeface="Angsana New" panose="02020603050405020304" pitchFamily="18" charset="-34"/>
              </a:rPr>
              <a:t>: Best Practice</a:t>
            </a:r>
            <a:endParaRPr kumimoji="0" lang="th-TH" altLang="th-TH" sz="4000">
              <a:latin typeface="Angsana New" panose="02020603050405020304" pitchFamily="18" charset="-34"/>
            </a:endParaRPr>
          </a:p>
        </p:txBody>
      </p:sp>
      <p:sp>
        <p:nvSpPr>
          <p:cNvPr id="68615" name="Text Box 7">
            <a:extLst>
              <a:ext uri="{FF2B5EF4-FFF2-40B4-BE49-F238E27FC236}">
                <a16:creationId xmlns:a16="http://schemas.microsoft.com/office/drawing/2014/main" id="{C89DED1B-CFA3-4694-85A3-665DA2EEF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549275"/>
            <a:ext cx="1728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Learning</a:t>
            </a:r>
          </a:p>
        </p:txBody>
      </p:sp>
      <p:sp>
        <p:nvSpPr>
          <p:cNvPr id="68616" name="Text Box 8">
            <a:extLst>
              <a:ext uri="{FF2B5EF4-FFF2-40B4-BE49-F238E27FC236}">
                <a16:creationId xmlns:a16="http://schemas.microsoft.com/office/drawing/2014/main" id="{A063C777-A5C4-45C1-BCE6-13AE35D05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49275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68617" name="Text Box 9">
            <a:extLst>
              <a:ext uri="{FF2B5EF4-FFF2-40B4-BE49-F238E27FC236}">
                <a16:creationId xmlns:a16="http://schemas.microsoft.com/office/drawing/2014/main" id="{B2D57BB6-6A60-43A2-A077-6AC7E381D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49275"/>
            <a:ext cx="145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Acting</a:t>
            </a:r>
          </a:p>
        </p:txBody>
      </p:sp>
      <p:sp>
        <p:nvSpPr>
          <p:cNvPr id="68618" name="Text Box 10">
            <a:extLst>
              <a:ext uri="{FF2B5EF4-FFF2-40B4-BE49-F238E27FC236}">
                <a16:creationId xmlns:a16="http://schemas.microsoft.com/office/drawing/2014/main" id="{8E36E676-EF4B-4C4B-9F2B-E731C0505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88" y="549275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Sharing</a:t>
            </a:r>
          </a:p>
        </p:txBody>
      </p:sp>
      <p:sp>
        <p:nvSpPr>
          <p:cNvPr id="68619" name="Text Box 11">
            <a:extLst>
              <a:ext uri="{FF2B5EF4-FFF2-40B4-BE49-F238E27FC236}">
                <a16:creationId xmlns:a16="http://schemas.microsoft.com/office/drawing/2014/main" id="{95F02F6D-C948-4408-A068-B42A40374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49275"/>
            <a:ext cx="1296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0000"/>
                </a:solidFill>
                <a:latin typeface="Times New Roman" panose="02020603050405020304" pitchFamily="18" charset="0"/>
              </a:rPr>
              <a:t>Assets</a:t>
            </a:r>
          </a:p>
        </p:txBody>
      </p:sp>
      <p:sp>
        <p:nvSpPr>
          <p:cNvPr id="68620" name="Text Box 12">
            <a:extLst>
              <a:ext uri="{FF2B5EF4-FFF2-40B4-BE49-F238E27FC236}">
                <a16:creationId xmlns:a16="http://schemas.microsoft.com/office/drawing/2014/main" id="{5D1EC33B-507C-4986-A7AF-A5A7CF8BA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47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th-TH" sz="2800" b="1">
                <a:solidFill>
                  <a:srgbClr val="FFCC00"/>
                </a:solidFill>
                <a:latin typeface="Times New Roman" panose="02020603050405020304" pitchFamily="18" charset="0"/>
              </a:rPr>
              <a:t>Concepts</a:t>
            </a:r>
          </a:p>
        </p:txBody>
      </p:sp>
      <p:sp>
        <p:nvSpPr>
          <p:cNvPr id="68621" name="Text Box 13">
            <a:extLst>
              <a:ext uri="{FF2B5EF4-FFF2-40B4-BE49-F238E27FC236}">
                <a16:creationId xmlns:a16="http://schemas.microsoft.com/office/drawing/2014/main" id="{2AD2ADD3-493B-49F1-878C-DDBF79708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-9525"/>
            <a:ext cx="8964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th-TH" altLang="th-TH" sz="4400" b="1">
                <a:latin typeface="Angsana New" panose="02020603050405020304" pitchFamily="18" charset="-34"/>
              </a:rPr>
              <a:t>การจัดการความรู้แบบบูรณาการ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A5A0919-EFCF-405F-94A1-72BB700AB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3274" y="476672"/>
            <a:ext cx="7789165" cy="972657"/>
          </a:xfrm>
        </p:spPr>
        <p:txBody>
          <a:bodyPr>
            <a:norm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0336FA43-9A61-46B0-B659-94DAC40613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6712" y="1916832"/>
            <a:ext cx="8410575" cy="39604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ตัวชี้วัดที่ 20 ระดับความสำเร็จของการดำเนินการตามแผนการจัดการความรู้เพื่อ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สนับสนุนประเด็นยุทธศาสตร์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น้ำหนัก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 2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คำอธิบาย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สถาบันอุดมศึกษามีแผนการจัดการความรู้เพื่อสนับสนุนประเด็นยุทธศาสตร์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2. การจัดการความรู้ในองค์กร หมายถึง การรวบรวมองค์ความรู้ที่มีอยู่ในองค์กรซึ่งกระจัดกระจายอยู่ในตัวบุคคลหรือเอกสาร มาพัฒนาให้เป็นระบบ เพื่อให้ทุกคนในองค์กรสามารถเข้าถึงความรู้ และพัฒนาตนเองให้เป็นผู้รู้ รวมทั้งปฏิบัติงานได้อย่างมีประสิทธิภาพ อันจะส่งผลให้สถาบันอุดมศึกษา มีความสามารถในเชิงแข่งขันสูงสุด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50F2C1A-E311-41FA-9888-DF0F30236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960" y="548680"/>
            <a:ext cx="7543800" cy="883945"/>
          </a:xfrm>
        </p:spPr>
        <p:txBody>
          <a:bodyPr/>
          <a:lstStyle/>
          <a:p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5A0B537-E363-4672-8645-1B45D4BD15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60" y="1737361"/>
            <a:ext cx="7783923" cy="37688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คำอธิบาย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กระบวนการในการบริหารจัดการความรู้ในองค์กร ประกอบด้วยการระบุความรู้ การคัดเลือก การรวบรวม การจัดระบบจัดเก็บความรู้ การเข้าถึงข้อมูลเพื่อสร้างเป็นความรู้ และการแลกเปลี่ยนความรู้ทั้งภายในและนอกองค์กร การสร้างบรรยากาศและวัฒนธรรมการเรียนรู้ภายในองค์กร การกำหนดแนววิธีปฏิบัติงาน เพื่อเพิ่มประสิทธิภาพการบริหารจัดการความรู้ในองค์กรให้ดียิ่งขึ้น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79C99A1C-B48C-4DB8-80CF-B952C51AB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7640" cy="1126172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001E2831-E800-4022-981E-C98C995327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28201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เหตุผล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พระราชกฤษฎีกาว่าด้วยหลักเกณฑ์และวิธีการบริหารกิจการบ้านเมืองที่ดี พ.ศ.2546 มาตรา 11 กำหนดไว้ว่า สถาบันอุดมศึกษามีหน้าที่ในการพัฒนาสถาบันอุดมศึกษา ให้มีลักษณะเป็นองค์กรแห่งการเรียนรู้อย่างสม่ำเสมอ โดยต้องส่งเสริมและพัฒนาความรู้ความสามารถ สร้างวิสัยทัศน์ และปรับเปลี่ยนทัศนคติของข้าราชการในสังกัดให้เป็นบุคลากรที่มีประสิทธิภาพและมีการเรียนรู้ร่วมกัน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8E44D38-EBDE-4E40-8828-64DA3F115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5656" y="350875"/>
            <a:ext cx="7772400" cy="755650"/>
          </a:xfrm>
        </p:spPr>
        <p:txBody>
          <a:bodyPr/>
          <a:lstStyle/>
          <a:p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53F5C17-6AA7-43A0-9D9E-9CB4E6CBA2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340768"/>
            <a:ext cx="7250113" cy="53283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เกณฑ์การให้คะแนน </a:t>
            </a:r>
            <a:r>
              <a:rPr lang="en-US" alt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กำหนดเป็นระดับขั้นของความสำเร็จ แบ่งเกณฑ์การให้คะแนนเป็น 5 ระดับ พิจารณาจากความก้าวหน้าของขั้นตอนการดำเนินงานตามเป้าหมายแต่ละระดับ ดังนี้</a:t>
            </a:r>
          </a:p>
        </p:txBody>
      </p:sp>
      <p:graphicFrame>
        <p:nvGraphicFramePr>
          <p:cNvPr id="78941" name="Group 93">
            <a:extLst>
              <a:ext uri="{FF2B5EF4-FFF2-40B4-BE49-F238E27FC236}">
                <a16:creationId xmlns:a16="http://schemas.microsoft.com/office/drawing/2014/main" id="{0BF534F3-9D67-4C04-90E8-BEDDEC6F968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2696539"/>
              </p:ext>
            </p:extLst>
          </p:nvPr>
        </p:nvGraphicFramePr>
        <p:xfrm>
          <a:off x="650043" y="2564904"/>
          <a:ext cx="8083626" cy="3683082"/>
        </p:xfrm>
        <a:graphic>
          <a:graphicData uri="http://schemas.openxmlformats.org/drawingml/2006/table">
            <a:tbl>
              <a:tblPr/>
              <a:tblGrid>
                <a:gridCol w="1543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4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2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ระดับคะแนน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ระดับขั้นของความสำเร็จ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6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Socialization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1F73E4D-7913-453B-A74B-F10DCB84E1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3744416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การแบ่งปันและสร้าง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ของผู้ที่สื่อสารระหว่างกัน โดยการแลกเปลี่ยนประสบการณ์ตรง</a:t>
            </a:r>
          </a:p>
        </p:txBody>
      </p:sp>
      <p:pic>
        <p:nvPicPr>
          <p:cNvPr id="24" name="Picture 4" descr="bd05545_">
            <a:extLst>
              <a:ext uri="{FF2B5EF4-FFF2-40B4-BE49-F238E27FC236}">
                <a16:creationId xmlns:a16="http://schemas.microsoft.com/office/drawing/2014/main" id="{070BF4C1-D919-4F73-8098-3C2732176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043" y="3284984"/>
            <a:ext cx="3338513" cy="32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4474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54FAC474-85CD-405A-9F6B-5B37CE89A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8553264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CDDAE92D-AD68-48E6-9008-74A53598D4D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124027"/>
            <a:ext cx="7537450" cy="5689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โดยที่</a:t>
            </a:r>
            <a:r>
              <a:rPr lang="th-TH" alt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endParaRPr lang="th-TH" alt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None/>
            </a:pPr>
            <a:endParaRPr lang="th-TH" alt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0941" name="Group 45">
            <a:extLst>
              <a:ext uri="{FF2B5EF4-FFF2-40B4-BE49-F238E27FC236}">
                <a16:creationId xmlns:a16="http://schemas.microsoft.com/office/drawing/2014/main" id="{7E1636FB-29C0-4DB3-96A5-D2DDDB2DB76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3305426"/>
              </p:ext>
            </p:extLst>
          </p:nvPr>
        </p:nvGraphicFramePr>
        <p:xfrm>
          <a:off x="539750" y="1772816"/>
          <a:ext cx="8242300" cy="4504382"/>
        </p:xfrm>
        <a:graphic>
          <a:graphicData uri="http://schemas.openxmlformats.org/drawingml/2006/table">
            <a:tbl>
              <a:tblPr/>
              <a:tblGrid>
                <a:gridCol w="14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3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1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รายละเอียดของการดำเนินการ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ทบทวนและจัดทำแผนการจัดการความรู้ประจำปีงบประมาณ พ.ศ.2550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มีการดำเนินการตามแผนและเกิดผลสำเร็จตามเป้าหมายของแผนงานไม่น้อยกว่าร้อยละ 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มีการดำเนินการตามแผนและเกิดผลสำเร็จตามเป้าหมายของแผนงานไม่น้อยกว่าร้อยละ 100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มีการติดตาม ประเมินผลความสำเร็จของการดำเนินการตามแผน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นำผลการประเมินไปปรับใช้ในการพัฒนากระบวนการจัดการความรู้ให้เป็นส่วนหนึ่งของกระบวนการปกติ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3B860B1E-64B1-44F2-A1B5-C4DD6DCD4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674911"/>
            <a:ext cx="7772400" cy="755650"/>
          </a:xfrm>
        </p:spPr>
        <p:txBody>
          <a:bodyPr/>
          <a:lstStyle/>
          <a:p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42EEA37-5F98-4110-8FE3-CF36C353EA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2132856"/>
            <a:ext cx="7772400" cy="36724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ให้สถาบันอุดมศึกษาจัดส่งแผนการจัดการความรู้ประจำปี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งบประมาณ พ.ศ.2550 ให้สำนักงาน </a:t>
            </a:r>
            <a:r>
              <a:rPr lang="th-TH" altLang="th-TH" sz="2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ก.พ.ร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พร้อมกับการ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รายงานผลการปฏิบัติราชการรอบ 6 เดือน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2. ในกรณีที่มีการดำเนินการตามแผนและเกิดผลสำเร็จตาม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เป้าหมายของแผนงานน้อยกว่าร้อยละ 50 ค่าคะแนนที่ได้รับสูงสุดไม่เกินระดับ 2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3. ในกรณีที่มีการดำเนินการตามแผนและเกิดผลสำเร็จตาม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เป้าหมายของแผนงานอยู่ระหว่าง ร้อยละ50-100 จะคิดคะแนน ที่ได้โดยวิธีบัญญัติไตรยางค์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A9F283F-0007-4FC9-872D-3E88381CE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247" y="296863"/>
            <a:ext cx="7772400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E9E4D359-F9A9-4B98-91A9-F36361FCA2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43610" y="785649"/>
            <a:ext cx="7537450" cy="5689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แนวทางการประเมินผล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None/>
            </a:pP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4037" name="Group 69">
            <a:extLst>
              <a:ext uri="{FF2B5EF4-FFF2-40B4-BE49-F238E27FC236}">
                <a16:creationId xmlns:a16="http://schemas.microsoft.com/office/drawing/2014/main" id="{E9E5A9F7-026B-4220-B003-67E4C7C81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6136388"/>
              </p:ext>
            </p:extLst>
          </p:nvPr>
        </p:nvGraphicFramePr>
        <p:xfrm>
          <a:off x="529900" y="1268760"/>
          <a:ext cx="8170490" cy="4723378"/>
        </p:xfrm>
        <a:graphic>
          <a:graphicData uri="http://schemas.openxmlformats.org/drawingml/2006/table">
            <a:tbl>
              <a:tblPr/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ประเด็นพิจารณา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แนวทางการประเมินผล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ประเมินผลจากข้อมูล เอกสาร หลักฐานต่างๆ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3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1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สถาบันอุดมศึกษามีการทบทวนและจัดทำแผนการจัดการความรู้ประจำปีงบประมาณ พ.ศ.2550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เอกสาร หลักฐานแสดงถึงการดำเนินงานของสถาบันอุดมศึกษา ดังนี้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 รายงานสรุปหรือแผนภาพที่แสดงถึงการทบทวนและจัดทำแผนการจัดการความรู้ประจำปีงบประมาณ พ.ศ.2550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5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2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สถาบันอุดมศึกษาดำเนินการตามแผนและสำเร็จผลตามเป้าหมายไม่น้อยกว่าร้อยละ 50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เอกสาร หลักฐานแสดงถึงการดำเนินงานของสถาบันอุดมศึกษาตามขั้นตอนที่ 1 พร้อมทั้งมีเอกสาร หลักฐานที่แสดงถึงการดำเนินงานในขั้นตอนที่ 2 ดังนี้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 รายงานสรุปการดำเนินการจัดการความรู้ประจำปีงบประมาณ พ.ศ.2550 สำเร็จตามเป้าหมายไม่น้อยกว่า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ร้อยละ 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A9F283F-0007-4FC9-872D-3E88381CE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247" y="296863"/>
            <a:ext cx="7772400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E9E4D359-F9A9-4B98-91A9-F36361FCA2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43610" y="785649"/>
            <a:ext cx="7537450" cy="5689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แนวทางการประเมินผล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None/>
            </a:pP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4037" name="Group 69">
            <a:extLst>
              <a:ext uri="{FF2B5EF4-FFF2-40B4-BE49-F238E27FC236}">
                <a16:creationId xmlns:a16="http://schemas.microsoft.com/office/drawing/2014/main" id="{E9E5A9F7-026B-4220-B003-67E4C7C81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61835"/>
              </p:ext>
            </p:extLst>
          </p:nvPr>
        </p:nvGraphicFramePr>
        <p:xfrm>
          <a:off x="529900" y="1268760"/>
          <a:ext cx="8170490" cy="4986940"/>
        </p:xfrm>
        <a:graphic>
          <a:graphicData uri="http://schemas.openxmlformats.org/drawingml/2006/table">
            <a:tbl>
              <a:tblPr/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ประเด็นพิจารณา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แนวทางการประเมินผล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ประเมินผลจากข้อมูล เอกสาร หลักฐานต่างๆ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3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3 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สถาบันอุดมศึกษาดำเนินการตามแผนและสำเร็จผลตามเป้าหมายไม่น้อยกว่าร้อยละ 100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เอกสาร หลักฐานแสดงถึงการดำเนินงานของสถาบันอุดมศึกษาเหมือนขั้นตอนที่ 2 พร้อมทั้งมีเอกสาร หลักฐานที่แสดงถึงการดำเนินงานในขั้นตอนที่ 3 ดังนี้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รายงานสรุปการดำเนินการจัดการความรู้ประจำปีงบประมาณ พ.ศ.2550 สำเร็จตามเป้าหมายไม่น้อยกว่า ร้อยละ 100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5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4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สถาบันอุดมศึกษามีการติดตามผลการดำเนินงาน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เอกสาร หลักฐานแสดงถึงการดำเนินงานของสถาบันอุดมศึกษาเหมือนขั้นตอนที่ 3 พร้อมทั้งมีเอกสาร หลักฐานที่แสดงถึงการดำเนินงานในขั้นตอนที่ 4 ดังนี้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 รายงานการติดตามความสำเร็จตามแผนการจัดการความรู้ประจำปีงบประมาณ พ.ศ.2550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28216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A9F283F-0007-4FC9-872D-3E88381CE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498287"/>
            <a:ext cx="7772400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E9E4D359-F9A9-4B98-91A9-F36361FCA2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40761" y="1109474"/>
            <a:ext cx="7537450" cy="5689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แนวทางการประเมินผล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None/>
            </a:pP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4037" name="Group 69">
            <a:extLst>
              <a:ext uri="{FF2B5EF4-FFF2-40B4-BE49-F238E27FC236}">
                <a16:creationId xmlns:a16="http://schemas.microsoft.com/office/drawing/2014/main" id="{E9E5A9F7-026B-4220-B003-67E4C7C81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0214144"/>
              </p:ext>
            </p:extLst>
          </p:nvPr>
        </p:nvGraphicFramePr>
        <p:xfrm>
          <a:off x="528247" y="2054586"/>
          <a:ext cx="8170490" cy="3151725"/>
        </p:xfrm>
        <a:graphic>
          <a:graphicData uri="http://schemas.openxmlformats.org/drawingml/2006/table">
            <a:tbl>
              <a:tblPr/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ประเด็นพิจารณา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แนวทางการประเมินผล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ประเมินผลจากข้อมูล เอกสาร หลักฐานต่างๆ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3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ขั้นตอนที่ 5 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บันอุดมศึกษานำผลการประเมินไปปรับใช้ในการพัฒนากระบวนการจัดการความรู้ให้เป็นส่วนหนึ่งของกระบวนการปกติ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" pitchFamily="2" charset="2"/>
                        </a:rPr>
                        <a:t>เอกสาร หลักฐานแสดงถึงการดำเนินงานของสถาบันอุดมศึกษาเหมือนขั้นตอนที่ 4 พร้อมทั้งมีเอกสาร หลักฐานที่แสดงถึงการดำเนินงานในขั้นตอนที่ 5 ดังนี้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 รายงานสรุปผลการประเมินไปปรับใช้ในการพัฒนากระบวนการจัดการความรู้ให้เป็นส่วนหนึ่งของกระบวนงานปกต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itchFamily="18" charset="2"/>
                        </a:rPr>
                        <a:t>รายงานสรุปการปรับปรุงแผนการจัดการความรู้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50951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8390C5BF-E684-45EB-B49A-D9320729B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5883" y="204528"/>
            <a:ext cx="7772400" cy="731837"/>
          </a:xfrm>
        </p:spPr>
        <p:txBody>
          <a:bodyPr/>
          <a:lstStyle/>
          <a:p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ประเด็นการประเมินผล </a:t>
            </a:r>
            <a:r>
              <a:rPr lang="en-US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การบริหารการศึกษา (ต่อ)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8EECA35-A6EA-4451-81AB-7B6F014A0C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1600" y="1052736"/>
            <a:ext cx="7537450" cy="54006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 alt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แนวทางการประเมินผล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None/>
            </a:pPr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7089" name="Group 49">
            <a:extLst>
              <a:ext uri="{FF2B5EF4-FFF2-40B4-BE49-F238E27FC236}">
                <a16:creationId xmlns:a16="http://schemas.microsoft.com/office/drawing/2014/main" id="{0A3A86DD-B50B-47E2-88A4-70EF2C09A8B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832840"/>
              </p:ext>
            </p:extLst>
          </p:nvPr>
        </p:nvGraphicFramePr>
        <p:xfrm>
          <a:off x="876350" y="1844824"/>
          <a:ext cx="7632700" cy="4345138"/>
        </p:xfrm>
        <a:graphic>
          <a:graphicData uri="http://schemas.openxmlformats.org/drawingml/2006/table">
            <a:tbl>
              <a:tblPr/>
              <a:tblGrid>
                <a:gridCol w="180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ประเด็นพิจารณา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แนวทางการประเมินผล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 ประเมินผลจากข้อมูลที่ได้จากการสัมภาษณ์บุคคลที่เกี่ยวข้องต่างๆ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130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   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ผู้กำกับดูแลตัวชี้วัด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   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ผู้จัดเก็บข้อมูล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    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ผู้เกี่ยวข้องการดำเนินการตามตัวชี้วัดนี้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0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3. การสังเกตการณ์ เช่น</a:t>
                      </a:r>
                      <a:endParaRPr kumimoji="0" lang="th-TH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  <a:sym typeface="Wingdings 2" pitchFamily="18" charset="2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36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" pitchFamily="2" charset="2"/>
                        </a:rPr>
                        <a:t> กระบวนการรวบรวมข้อมูลผลการดำเนินงานของตัวชี้วัดควรมีคุณสมบัติ ดังนี้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" pitchFamily="2" charset="2"/>
                        </a:rPr>
                        <a:t>     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ความถูกต้อง / 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ความน่าเชื่อถือ / 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ความทันสมัย / 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</a:t>
                      </a: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 2" pitchFamily="18" charset="2"/>
                        </a:rPr>
                        <a:t> ความสามรถในการตรวจสอบได้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" pitchFamily="2" charset="2"/>
                        </a:rPr>
                        <a:t> การมีส่วนร่วมของผู้บริหาร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Char char="@"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  <a:sym typeface="Wingdings" pitchFamily="2" charset="2"/>
                        </a:rPr>
                        <a:t> สภาพแวดล้อมที่เกี่ยวข้องในการจัดการความรู้ของสถาบันอุดมศึกษา ปีงบประมาณ พ.ศ.2550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pe01562_">
            <a:extLst>
              <a:ext uri="{FF2B5EF4-FFF2-40B4-BE49-F238E27FC236}">
                <a16:creationId xmlns:a16="http://schemas.microsoft.com/office/drawing/2014/main" id="{30B6EC84-F114-4DC1-BB26-3A154A2FD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2" y="304800"/>
            <a:ext cx="59340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5" name="Text Box 5">
            <a:extLst>
              <a:ext uri="{FF2B5EF4-FFF2-40B4-BE49-F238E27FC236}">
                <a16:creationId xmlns:a16="http://schemas.microsoft.com/office/drawing/2014/main" id="{523E75B9-0E21-4E56-9F9B-314177E41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2209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6000" b="1">
                <a:solidFill>
                  <a:srgbClr val="009900"/>
                </a:solidFill>
              </a:rPr>
              <a:t>ขอบคุณ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Externalization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1F73E4D-7913-453B-A74B-F10DCB84E1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3744416"/>
          </a:xfrm>
        </p:spPr>
        <p:txBody>
          <a:bodyPr>
            <a:normAutofit/>
          </a:bodyPr>
          <a:lstStyle/>
          <a:p>
            <a:pPr algn="thaiDist"/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การสร้างและแบ่งปันความรู้จากสิ่งที่มีและเผยแพร่ออกมาเป็นลายลักษณ์อักษร เป็นการแปลงจาก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Knowledge</a:t>
            </a:r>
          </a:p>
          <a:p>
            <a:pPr algn="thaiDist"/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Picture 4" descr="bd06518_">
            <a:extLst>
              <a:ext uri="{FF2B5EF4-FFF2-40B4-BE49-F238E27FC236}">
                <a16:creationId xmlns:a16="http://schemas.microsoft.com/office/drawing/2014/main" id="{F70EA2D4-4E55-4213-B60D-0DED05176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319405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43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781C8D-B36B-4370-8CF3-377543D7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772400" cy="830069"/>
          </a:xfrm>
        </p:spPr>
        <p:txBody>
          <a:bodyPr>
            <a:normAutofit/>
          </a:bodyPr>
          <a:lstStyle/>
          <a:p>
            <a:r>
              <a:rPr lang="en-US" alt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Combination</a:t>
            </a:r>
            <a:endParaRPr lang="th-TH" altLang="th-TH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1F73E4D-7913-453B-A74B-F10DCB84E1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3744416"/>
          </a:xfrm>
        </p:spPr>
        <p:txBody>
          <a:bodyPr>
            <a:normAutofit/>
          </a:bodyPr>
          <a:lstStyle/>
          <a:p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เป็นการแปลง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Knowledge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โดยรวบรวมความรู้ประเภท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ที่เรียนรู้ มาสร้างเป็นความรู้ประเภท </a:t>
            </a:r>
            <a:r>
              <a:rPr lang="en-US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Explicit </a:t>
            </a:r>
            <a:r>
              <a:rPr lang="th-TH" alt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ใหม่ๆ</a:t>
            </a:r>
          </a:p>
          <a:p>
            <a:pPr algn="thaiDist"/>
            <a:endParaRPr lang="th-TH" altLang="th-TH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Picture 4" descr="pe01616_">
            <a:extLst>
              <a:ext uri="{FF2B5EF4-FFF2-40B4-BE49-F238E27FC236}">
                <a16:creationId xmlns:a16="http://schemas.microsoft.com/office/drawing/2014/main" id="{AF69B9AC-B01D-4BD0-960B-D0585BC25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212976"/>
            <a:ext cx="3697288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959969"/>
      </p:ext>
    </p:extLst>
  </p:cSld>
  <p:clrMapOvr>
    <a:masterClrMapping/>
  </p:clrMapOvr>
</p:sld>
</file>

<file path=ppt/theme/theme1.xml><?xml version="1.0" encoding="utf-8"?>
<a:theme xmlns:a="http://schemas.openxmlformats.org/drawingml/2006/main" name="ย้อนยุค">
  <a:themeElements>
    <a:clrScheme name="ย้อนยุค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ย้อนยุค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ย้อนยุค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568</TotalTime>
  <Words>5747</Words>
  <Application>Microsoft Office PowerPoint</Application>
  <PresentationFormat>นำเสนอทางหน้าจอ (4:3)</PresentationFormat>
  <Paragraphs>668</Paragraphs>
  <Slides>76</Slides>
  <Notes>1</Notes>
  <HiddenSlides>0</HiddenSlides>
  <MMClips>0</MMClips>
  <ScaleCrop>false</ScaleCrop>
  <HeadingPairs>
    <vt:vector size="8" baseType="variant">
      <vt:variant>
        <vt:lpstr>ฟอนต์ที่ถูกใช้</vt:lpstr>
      </vt:variant>
      <vt:variant>
        <vt:i4>12</vt:i4>
      </vt:variant>
      <vt:variant>
        <vt:lpstr>ธีม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ชื่อเรื่องสไลด์</vt:lpstr>
      </vt:variant>
      <vt:variant>
        <vt:i4>76</vt:i4>
      </vt:variant>
    </vt:vector>
  </HeadingPairs>
  <TitlesOfParts>
    <vt:vector size="90" baseType="lpstr">
      <vt:lpstr>Angsana New</vt:lpstr>
      <vt:lpstr>Arial</vt:lpstr>
      <vt:lpstr>Arial Narrow</vt:lpstr>
      <vt:lpstr>Calibri</vt:lpstr>
      <vt:lpstr>Calibri Light</vt:lpstr>
      <vt:lpstr>Cordia New</vt:lpstr>
      <vt:lpstr>Tahoma</vt:lpstr>
      <vt:lpstr>TH SarabunPSK</vt:lpstr>
      <vt:lpstr>Times New Roman</vt:lpstr>
      <vt:lpstr>Univers 45 Light</vt:lpstr>
      <vt:lpstr>Wingdings</vt:lpstr>
      <vt:lpstr>Wingdings 2</vt:lpstr>
      <vt:lpstr>ย้อนยุค</vt:lpstr>
      <vt:lpstr>Clip</vt:lpstr>
      <vt:lpstr>งานนำเสนอ PowerPoint</vt:lpstr>
      <vt:lpstr>การจัดการองค์ความรู้ มีผลหลายรูปแบบ</vt:lpstr>
      <vt:lpstr>การจัดการองค์ความรู้ มีผลหลายรูปแบบ (ต่อ)</vt:lpstr>
      <vt:lpstr>ปิรามิดแสดงลำดับขั้นของความรู้</vt:lpstr>
      <vt:lpstr>คำจำกัดความของความรู้</vt:lpstr>
      <vt:lpstr>Knowledge Spiral </vt:lpstr>
      <vt:lpstr>Socialization</vt:lpstr>
      <vt:lpstr>Externalization</vt:lpstr>
      <vt:lpstr>Combination</vt:lpstr>
      <vt:lpstr>Internatlization</vt:lpstr>
      <vt:lpstr>มีการแบ่งความรู้ออกเป็น 3 ประเภท (Leif Edvinsson)</vt:lpstr>
      <vt:lpstr>มุมมองของ Dave Snowden เกี่ยวกับความรู้</vt:lpstr>
      <vt:lpstr>นิยามของ “การจัดการความรู้”</vt:lpstr>
      <vt:lpstr>กรอบความคิดการจัดการความรู้ของ Carla O’Dell</vt:lpstr>
      <vt:lpstr>การกำหนดสิ่งสำคัญที่องค์กรต้องทำให้สำเร็จ</vt:lpstr>
      <vt:lpstr>ปัจจัยที่ทำให้องค์การสามารถจัดการความรู้ได้อย่างมีประสิทธิผล</vt:lpstr>
      <vt:lpstr>กระบวนการเปลี่ยนแปลง</vt:lpstr>
      <vt:lpstr>วงจรการจัดการความรู้ (วงจร KM)</vt:lpstr>
      <vt:lpstr>องค์ประกอบหลักทั้ง 6 องค์ประกอบของวงจร KM ประกอบด้วย</vt:lpstr>
      <vt:lpstr>1. การจัดการการเปลี่ยนแปลงและพฤติกรรม (Transition and Behavior Management)</vt:lpstr>
      <vt:lpstr>1. การจัดการการเปลี่ยนแปลงและพฤติกรรม (ต่อ) (Transition and Behavior Management)</vt:lpstr>
      <vt:lpstr>2. การสื่อสาร (Communitaction)</vt:lpstr>
      <vt:lpstr>3. กระบวนการและเครื่องมือ (Process and Tools)</vt:lpstr>
      <vt:lpstr>4. การฝึกอบรมและการเรียนรู้ (Training and Learning)</vt:lpstr>
      <vt:lpstr>5. การวัดผล (Measurement)</vt:lpstr>
      <vt:lpstr>6. การยกย่องชมเชยและให้รางวัล  (Recogniation and Rewards)</vt:lpstr>
      <vt:lpstr>กระบวนการความรู้ (Knowledge Process)</vt:lpstr>
      <vt:lpstr>1.การค้นหาความรู้ (Knowledge Identification)</vt:lpstr>
      <vt:lpstr>2. การสร้างและแสวงหาความรู้  (Knowledge Creation and Acquisition)</vt:lpstr>
      <vt:lpstr>3. การจัดความรู้ให้เป็นระบบ (Knowledge Organzation)</vt:lpstr>
      <vt:lpstr>4. การประมวลและกลั่นกรองความรู้ (Knowledge Codification and Refinement)</vt:lpstr>
      <vt:lpstr>5. การเข้าถึงความรู้ (Knowledge Access)</vt:lpstr>
      <vt:lpstr>6. การแบ่งปันแลกเปลี่ยนความรู้  (Knowledge Sharing)</vt:lpstr>
      <vt:lpstr>7. การเรียนรู้ (Learning)</vt:lpstr>
      <vt:lpstr>วงจรการเรียนรู้</vt:lpstr>
      <vt:lpstr>ปัจจัยเอื้อที่ทำให้การจัดการความรู้ ประสบความสำเร็จ (Key Enablers)</vt:lpstr>
      <vt:lpstr>1. ภาวะผู้นำและกลยุทธ์ (Leadership and Stragegy)</vt:lpstr>
      <vt:lpstr>2. วัฒนธรรมองค์กร (Culture)</vt:lpstr>
      <vt:lpstr>3. เทคโนโลยีสารสนเทศทางด้านการจัดการความรู้ (Technology)</vt:lpstr>
      <vt:lpstr>4. การวัดผล (Measurement)</vt:lpstr>
      <vt:lpstr>5. โครงสร้างพื้นฐาน (Infrastructure)</vt:lpstr>
      <vt:lpstr>งานนำเสนอ PowerPoint</vt:lpstr>
      <vt:lpstr>งานนำเสนอ PowerPoint</vt:lpstr>
      <vt:lpstr>      องค์กรแห่งการเรียนรู้คืออะไร</vt:lpstr>
      <vt:lpstr>งานนำเสนอ PowerPoint</vt:lpstr>
      <vt:lpstr>งานนำเสนอ PowerPoint</vt:lpstr>
      <vt:lpstr>แนวทางการประเมินยุทธศาสตร์  ตัวชี้วัด  และเป้าหมายกระทรวง  กลุ่มภารกิจ   และส่วนราชการระดับกรมหรือเทียบเท่า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ประเด็นการประเมินผล : การบริหารการศึกษา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ประเด็นการประเมินผล : การบริหารการศึกษา (ต่อ)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องค์ประกอบของการจัดการองค์ความรู้ คน เทคโนโลยี กระบวนการความรู้</dc:title>
  <dc:creator>.</dc:creator>
  <cp:lastModifiedBy>มุกขรินทร์ คำประสาตร์</cp:lastModifiedBy>
  <cp:revision>43</cp:revision>
  <dcterms:created xsi:type="dcterms:W3CDTF">2005-08-14T13:31:38Z</dcterms:created>
  <dcterms:modified xsi:type="dcterms:W3CDTF">2021-02-17T04:54:01Z</dcterms:modified>
</cp:coreProperties>
</file>